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dlery Pro" panose="020B0604020202020204" charset="-18"/>
      <p:regular r:id="rId10"/>
    </p:embeddedFont>
    <p:embeddedFont>
      <p:font typeface="Open Sans" panose="020B0604020202020204" charset="0"/>
      <p:regular r:id="rId11"/>
    </p:embeddedFont>
    <p:embeddedFont>
      <p:font typeface="The Seasons" panose="020B0604020202020204" charset="-18"/>
      <p:regular r:id="rId12"/>
    </p:embeddedFont>
    <p:embeddedFont>
      <p:font typeface="Canva Sans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Bold" panose="020B0604020202020204" charset="0"/>
      <p:regular r:id="rId18"/>
    </p:embeddedFont>
    <p:embeddedFont>
      <p:font typeface="Canva San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0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11737788" y="4542381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386827" y="7682274"/>
            <a:ext cx="9872473" cy="1949813"/>
          </a:xfrm>
          <a:custGeom>
            <a:avLst/>
            <a:gdLst/>
            <a:ahLst/>
            <a:cxnLst/>
            <a:rect l="l" t="t" r="r" b="b"/>
            <a:pathLst>
              <a:path w="9872473" h="1949813">
                <a:moveTo>
                  <a:pt x="0" y="0"/>
                </a:moveTo>
                <a:lnTo>
                  <a:pt x="9872473" y="0"/>
                </a:lnTo>
                <a:lnTo>
                  <a:pt x="9872473" y="1949813"/>
                </a:lnTo>
                <a:lnTo>
                  <a:pt x="0" y="1949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67135" y="2027788"/>
            <a:ext cx="5021837" cy="5849849"/>
          </a:xfrm>
          <a:custGeom>
            <a:avLst/>
            <a:gdLst/>
            <a:ahLst/>
            <a:cxnLst/>
            <a:rect l="l" t="t" r="r" b="b"/>
            <a:pathLst>
              <a:path w="5021837" h="5849849">
                <a:moveTo>
                  <a:pt x="0" y="0"/>
                </a:moveTo>
                <a:lnTo>
                  <a:pt x="5021837" y="0"/>
                </a:lnTo>
                <a:lnTo>
                  <a:pt x="5021837" y="5849849"/>
                </a:lnTo>
                <a:lnTo>
                  <a:pt x="0" y="5849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57346">
            <a:off x="15264251" y="1269869"/>
            <a:ext cx="1849442" cy="1652939"/>
          </a:xfrm>
          <a:custGeom>
            <a:avLst/>
            <a:gdLst/>
            <a:ahLst/>
            <a:cxnLst/>
            <a:rect l="l" t="t" r="r" b="b"/>
            <a:pathLst>
              <a:path w="1849442" h="1652939">
                <a:moveTo>
                  <a:pt x="0" y="0"/>
                </a:moveTo>
                <a:lnTo>
                  <a:pt x="1849442" y="0"/>
                </a:lnTo>
                <a:lnTo>
                  <a:pt x="1849442" y="1652938"/>
                </a:lnTo>
                <a:lnTo>
                  <a:pt x="0" y="1652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2779">
            <a:off x="7338730" y="988781"/>
            <a:ext cx="3207705" cy="4294291"/>
          </a:xfrm>
          <a:custGeom>
            <a:avLst/>
            <a:gdLst/>
            <a:ahLst/>
            <a:cxnLst/>
            <a:rect l="l" t="t" r="r" b="b"/>
            <a:pathLst>
              <a:path w="3207705" h="4294291">
                <a:moveTo>
                  <a:pt x="0" y="0"/>
                </a:moveTo>
                <a:lnTo>
                  <a:pt x="3207705" y="0"/>
                </a:lnTo>
                <a:lnTo>
                  <a:pt x="3207705" y="4294291"/>
                </a:lnTo>
                <a:lnTo>
                  <a:pt x="0" y="4294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00117">
            <a:off x="6899900" y="6518305"/>
            <a:ext cx="4212428" cy="4212428"/>
          </a:xfrm>
          <a:custGeom>
            <a:avLst/>
            <a:gdLst/>
            <a:ahLst/>
            <a:cxnLst/>
            <a:rect l="l" t="t" r="r" b="b"/>
            <a:pathLst>
              <a:path w="4212428" h="4212428">
                <a:moveTo>
                  <a:pt x="0" y="0"/>
                </a:moveTo>
                <a:lnTo>
                  <a:pt x="4212429" y="0"/>
                </a:lnTo>
                <a:lnTo>
                  <a:pt x="4212429" y="4212428"/>
                </a:lnTo>
                <a:lnTo>
                  <a:pt x="0" y="4212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03" t="-37326" r="-5294" b="-453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06034" y="7947473"/>
            <a:ext cx="4159160" cy="2339527"/>
          </a:xfrm>
          <a:custGeom>
            <a:avLst/>
            <a:gdLst/>
            <a:ahLst/>
            <a:cxnLst/>
            <a:rect l="l" t="t" r="r" b="b"/>
            <a:pathLst>
              <a:path w="4159160" h="2339527">
                <a:moveTo>
                  <a:pt x="0" y="0"/>
                </a:moveTo>
                <a:lnTo>
                  <a:pt x="4159160" y="0"/>
                </a:lnTo>
                <a:lnTo>
                  <a:pt x="4159160" y="2339527"/>
                </a:lnTo>
                <a:lnTo>
                  <a:pt x="0" y="23395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90" t="-27307" r="-1847" b="-11543"/>
            </a:stretch>
          </a:blipFill>
        </p:spPr>
      </p:sp>
      <p:sp>
        <p:nvSpPr>
          <p:cNvPr id="16" name="Freeform 16"/>
          <p:cNvSpPr/>
          <p:nvPr/>
        </p:nvSpPr>
        <p:spPr>
          <a:xfrm rot="1322689">
            <a:off x="15831393" y="6639036"/>
            <a:ext cx="2978225" cy="3970967"/>
          </a:xfrm>
          <a:custGeom>
            <a:avLst/>
            <a:gdLst/>
            <a:ahLst/>
            <a:cxnLst/>
            <a:rect l="l" t="t" r="r" b="b"/>
            <a:pathLst>
              <a:path w="2978225" h="3970967">
                <a:moveTo>
                  <a:pt x="0" y="0"/>
                </a:moveTo>
                <a:lnTo>
                  <a:pt x="2978225" y="0"/>
                </a:lnTo>
                <a:lnTo>
                  <a:pt x="2978225" y="3970967"/>
                </a:lnTo>
                <a:lnTo>
                  <a:pt x="0" y="3970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1174" y="298915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99742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1180" y="2908892"/>
            <a:ext cx="5476850" cy="160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75"/>
              </a:lnSpc>
              <a:spcBef>
                <a:spcPct val="0"/>
              </a:spcBef>
            </a:pPr>
            <a:r>
              <a:rPr lang="en-US" sz="9411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Erasmus+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288" y="4137941"/>
            <a:ext cx="5591866" cy="151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7"/>
              </a:lnSpc>
              <a:spcBef>
                <a:spcPct val="0"/>
              </a:spcBef>
            </a:pPr>
            <a:r>
              <a:rPr lang="en-US" sz="4276">
                <a:solidFill>
                  <a:srgbClr val="9F8069"/>
                </a:solidFill>
                <a:latin typeface="Adlery Pro"/>
                <a:ea typeface="Adlery Pro"/>
                <a:cs typeface="Adlery Pro"/>
                <a:sym typeface="Adlery Pro"/>
              </a:rPr>
              <a:t>príležitosť rozšíriť odborné vzdelávanie a prípravu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7288" y="6346997"/>
            <a:ext cx="5591866" cy="11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Stredná zdravotnícka škola, </a:t>
            </a:r>
          </a:p>
          <a:p>
            <a:pPr algn="l">
              <a:lnSpc>
                <a:spcPts val="4753"/>
              </a:lnSpc>
              <a:spcBef>
                <a:spcPct val="0"/>
              </a:spcBef>
            </a:pPr>
            <a:r>
              <a:rPr lang="en-US" sz="3395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J. Kozáčeka 4, Zvolen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8243" cy="66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8243" cy="66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530781" y="-1221422"/>
            <a:ext cx="7624243" cy="12371996"/>
          </a:xfrm>
          <a:custGeom>
            <a:avLst/>
            <a:gdLst/>
            <a:ahLst/>
            <a:cxnLst/>
            <a:rect l="l" t="t" r="r" b="b"/>
            <a:pathLst>
              <a:path w="7624243" h="12371996">
                <a:moveTo>
                  <a:pt x="0" y="0"/>
                </a:moveTo>
                <a:lnTo>
                  <a:pt x="7624242" y="0"/>
                </a:lnTo>
                <a:lnTo>
                  <a:pt x="7624242" y="12371997"/>
                </a:lnTo>
                <a:lnTo>
                  <a:pt x="0" y="12371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05903" y="5138527"/>
            <a:ext cx="5767462" cy="1139074"/>
          </a:xfrm>
          <a:custGeom>
            <a:avLst/>
            <a:gdLst/>
            <a:ahLst/>
            <a:cxnLst/>
            <a:rect l="l" t="t" r="r" b="b"/>
            <a:pathLst>
              <a:path w="5767462" h="1139074">
                <a:moveTo>
                  <a:pt x="0" y="0"/>
                </a:moveTo>
                <a:lnTo>
                  <a:pt x="5767462" y="0"/>
                </a:lnTo>
                <a:lnTo>
                  <a:pt x="5767462" y="1139074"/>
                </a:lnTo>
                <a:lnTo>
                  <a:pt x="0" y="1139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05903" y="1636555"/>
            <a:ext cx="5767462" cy="4153245"/>
            <a:chOff x="0" y="0"/>
            <a:chExt cx="3136392" cy="2258568"/>
          </a:xfrm>
        </p:grpSpPr>
        <p:sp>
          <p:nvSpPr>
            <p:cNvPr id="12" name="Freeform 12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t="-4219" b="-421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275559" y="7677149"/>
            <a:ext cx="4639735" cy="2609851"/>
          </a:xfrm>
          <a:custGeom>
            <a:avLst/>
            <a:gdLst/>
            <a:ahLst/>
            <a:cxnLst/>
            <a:rect l="l" t="t" r="r" b="b"/>
            <a:pathLst>
              <a:path w="4639735" h="2609851">
                <a:moveTo>
                  <a:pt x="0" y="0"/>
                </a:moveTo>
                <a:lnTo>
                  <a:pt x="4639735" y="0"/>
                </a:lnTo>
                <a:lnTo>
                  <a:pt x="4639735" y="2609851"/>
                </a:lnTo>
                <a:lnTo>
                  <a:pt x="0" y="2609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345" b="-1198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09978" y="8438788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399"/>
                </a:lnTo>
                <a:lnTo>
                  <a:pt x="0" y="1548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25630">
            <a:off x="7158075" y="6606925"/>
            <a:ext cx="2980642" cy="3725803"/>
          </a:xfrm>
          <a:custGeom>
            <a:avLst/>
            <a:gdLst/>
            <a:ahLst/>
            <a:cxnLst/>
            <a:rect l="l" t="t" r="r" b="b"/>
            <a:pathLst>
              <a:path w="2980642" h="3725803">
                <a:moveTo>
                  <a:pt x="0" y="0"/>
                </a:moveTo>
                <a:lnTo>
                  <a:pt x="2980642" y="0"/>
                </a:lnTo>
                <a:lnTo>
                  <a:pt x="2980642" y="3725802"/>
                </a:lnTo>
                <a:lnTo>
                  <a:pt x="0" y="3725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5" t="-21750" r="-1444" b="-36559"/>
            </a:stretch>
          </a:blipFill>
        </p:spPr>
      </p:sp>
      <p:sp>
        <p:nvSpPr>
          <p:cNvPr id="17" name="Freeform 17"/>
          <p:cNvSpPr/>
          <p:nvPr/>
        </p:nvSpPr>
        <p:spPr>
          <a:xfrm rot="-926255">
            <a:off x="440023" y="6598789"/>
            <a:ext cx="2945553" cy="3927404"/>
          </a:xfrm>
          <a:custGeom>
            <a:avLst/>
            <a:gdLst/>
            <a:ahLst/>
            <a:cxnLst/>
            <a:rect l="l" t="t" r="r" b="b"/>
            <a:pathLst>
              <a:path w="2945553" h="3927404">
                <a:moveTo>
                  <a:pt x="0" y="0"/>
                </a:moveTo>
                <a:lnTo>
                  <a:pt x="2945553" y="0"/>
                </a:lnTo>
                <a:lnTo>
                  <a:pt x="2945553" y="3927404"/>
                </a:lnTo>
                <a:lnTo>
                  <a:pt x="0" y="3927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44668" y="5842224"/>
            <a:ext cx="3108723" cy="4144964"/>
          </a:xfrm>
          <a:custGeom>
            <a:avLst/>
            <a:gdLst/>
            <a:ahLst/>
            <a:cxnLst/>
            <a:rect l="l" t="t" r="r" b="b"/>
            <a:pathLst>
              <a:path w="3108723" h="4144964">
                <a:moveTo>
                  <a:pt x="0" y="0"/>
                </a:moveTo>
                <a:lnTo>
                  <a:pt x="3108722" y="0"/>
                </a:lnTo>
                <a:lnTo>
                  <a:pt x="3108722" y="4144963"/>
                </a:lnTo>
                <a:lnTo>
                  <a:pt x="0" y="4144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65936" y="858351"/>
            <a:ext cx="2022144" cy="2098204"/>
          </a:xfrm>
          <a:custGeom>
            <a:avLst/>
            <a:gdLst/>
            <a:ahLst/>
            <a:cxnLst/>
            <a:rect l="l" t="t" r="r" b="b"/>
            <a:pathLst>
              <a:path w="2022144" h="2098204">
                <a:moveTo>
                  <a:pt x="0" y="0"/>
                </a:moveTo>
                <a:lnTo>
                  <a:pt x="2022145" y="0"/>
                </a:lnTo>
                <a:lnTo>
                  <a:pt x="2022145" y="2098205"/>
                </a:lnTo>
                <a:lnTo>
                  <a:pt x="0" y="2098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649537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40186" y="2528267"/>
            <a:ext cx="7726449" cy="224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Erasmus+ ponúka príležitosť získať nové skúsenosti, vedomosti a zručnosti 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z rôznych krajín zo zdrojov EÚ.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80021" y="6291669"/>
            <a:ext cx="5813095" cy="68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“Prax je najlepšia učiteľka”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7026" y="298915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915294" y="7337424"/>
            <a:ext cx="262143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Marcus Tullius Cicero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569323" y="3863223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991">
            <a:off x="5845870" y="7724887"/>
            <a:ext cx="4347579" cy="858647"/>
          </a:xfrm>
          <a:custGeom>
            <a:avLst/>
            <a:gdLst/>
            <a:ahLst/>
            <a:cxnLst/>
            <a:rect l="l" t="t" r="r" b="b"/>
            <a:pathLst>
              <a:path w="4347579" h="858647">
                <a:moveTo>
                  <a:pt x="0" y="0"/>
                </a:moveTo>
                <a:lnTo>
                  <a:pt x="4347579" y="0"/>
                </a:lnTo>
                <a:lnTo>
                  <a:pt x="4347579" y="858646"/>
                </a:lnTo>
                <a:lnTo>
                  <a:pt x="0" y="85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34991">
            <a:off x="7405515" y="1782377"/>
            <a:ext cx="4347579" cy="6140144"/>
            <a:chOff x="0" y="0"/>
            <a:chExt cx="3267456" cy="46146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6"/>
              <a:stretch>
                <a:fillRect l="-4081" r="-4081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34991">
            <a:off x="10377412" y="7724887"/>
            <a:ext cx="4347579" cy="858647"/>
          </a:xfrm>
          <a:custGeom>
            <a:avLst/>
            <a:gdLst/>
            <a:ahLst/>
            <a:cxnLst/>
            <a:rect l="l" t="t" r="r" b="b"/>
            <a:pathLst>
              <a:path w="4347579" h="858647">
                <a:moveTo>
                  <a:pt x="0" y="0"/>
                </a:moveTo>
                <a:lnTo>
                  <a:pt x="4347579" y="0"/>
                </a:lnTo>
                <a:lnTo>
                  <a:pt x="4347579" y="858646"/>
                </a:lnTo>
                <a:lnTo>
                  <a:pt x="0" y="85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34991">
            <a:off x="11523726" y="1782536"/>
            <a:ext cx="4379141" cy="6184719"/>
            <a:chOff x="0" y="0"/>
            <a:chExt cx="3267456" cy="46146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7"/>
              <a:stretch>
                <a:fillRect l="-4081" r="-4081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34991">
            <a:off x="14908955" y="7724887"/>
            <a:ext cx="4347579" cy="858647"/>
          </a:xfrm>
          <a:custGeom>
            <a:avLst/>
            <a:gdLst/>
            <a:ahLst/>
            <a:cxnLst/>
            <a:rect l="l" t="t" r="r" b="b"/>
            <a:pathLst>
              <a:path w="4347579" h="858647">
                <a:moveTo>
                  <a:pt x="0" y="0"/>
                </a:moveTo>
                <a:lnTo>
                  <a:pt x="4347579" y="0"/>
                </a:lnTo>
                <a:lnTo>
                  <a:pt x="4347579" y="858646"/>
                </a:lnTo>
                <a:lnTo>
                  <a:pt x="0" y="858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34991">
            <a:off x="15672059" y="1782698"/>
            <a:ext cx="4347579" cy="6140144"/>
            <a:chOff x="0" y="0"/>
            <a:chExt cx="3267456" cy="46146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46144" r="-46144"/>
              </a:stretch>
            </a:blipFill>
          </p:spPr>
        </p:sp>
      </p:grp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0" y="3736018"/>
          <a:ext cx="7374380" cy="6550982"/>
        </p:xfrm>
        <a:graphic>
          <a:graphicData uri="http://schemas.openxmlformats.org/drawingml/2006/table">
            <a:tbl>
              <a:tblPr/>
              <a:tblGrid>
                <a:gridCol w="2169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108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2007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Prvá odborná klinická prax v Malage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2007 - 2014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12 súvislých klinických praxí realizovaných v programe Leonardo da Vinci Mobility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20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Prvá odborná mobilita v programe Erasmus+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08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Získanie Charty na obdobie 2017 - 2020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20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Získanie Akreditácie na obdobie 2020 - 2027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20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Získanie ocenenia – Certifikátu značky excelentnosti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F80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500688">
            <a:off x="14019094" y="8106158"/>
            <a:ext cx="4174053" cy="2087027"/>
          </a:xfrm>
          <a:custGeom>
            <a:avLst/>
            <a:gdLst/>
            <a:ahLst/>
            <a:cxnLst/>
            <a:rect l="l" t="t" r="r" b="b"/>
            <a:pathLst>
              <a:path w="4174053" h="2087027">
                <a:moveTo>
                  <a:pt x="0" y="0"/>
                </a:moveTo>
                <a:lnTo>
                  <a:pt x="4174054" y="0"/>
                </a:lnTo>
                <a:lnTo>
                  <a:pt x="4174054" y="2087026"/>
                </a:lnTo>
                <a:lnTo>
                  <a:pt x="0" y="20870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988323">
            <a:off x="12118667" y="7533694"/>
            <a:ext cx="1718268" cy="4114800"/>
          </a:xfrm>
          <a:custGeom>
            <a:avLst/>
            <a:gdLst/>
            <a:ahLst/>
            <a:cxnLst/>
            <a:rect l="l" t="t" r="r" b="b"/>
            <a:pathLst>
              <a:path w="1718268" h="4114800">
                <a:moveTo>
                  <a:pt x="0" y="0"/>
                </a:moveTo>
                <a:lnTo>
                  <a:pt x="1718268" y="0"/>
                </a:lnTo>
                <a:lnTo>
                  <a:pt x="17182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94447">
            <a:off x="7901669" y="8142930"/>
            <a:ext cx="4015759" cy="1812111"/>
          </a:xfrm>
          <a:custGeom>
            <a:avLst/>
            <a:gdLst/>
            <a:ahLst/>
            <a:cxnLst/>
            <a:rect l="l" t="t" r="r" b="b"/>
            <a:pathLst>
              <a:path w="4015759" h="1812111">
                <a:moveTo>
                  <a:pt x="0" y="0"/>
                </a:moveTo>
                <a:lnTo>
                  <a:pt x="4015759" y="0"/>
                </a:lnTo>
                <a:lnTo>
                  <a:pt x="4015759" y="1812112"/>
                </a:lnTo>
                <a:lnTo>
                  <a:pt x="0" y="1812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50667">
            <a:off x="4917692" y="902298"/>
            <a:ext cx="1695096" cy="2385220"/>
          </a:xfrm>
          <a:custGeom>
            <a:avLst/>
            <a:gdLst/>
            <a:ahLst/>
            <a:cxnLst/>
            <a:rect l="l" t="t" r="r" b="b"/>
            <a:pathLst>
              <a:path w="1695096" h="2385220">
                <a:moveTo>
                  <a:pt x="0" y="0"/>
                </a:moveTo>
                <a:lnTo>
                  <a:pt x="1695096" y="0"/>
                </a:lnTo>
                <a:lnTo>
                  <a:pt x="1695096" y="2385220"/>
                </a:lnTo>
                <a:lnTo>
                  <a:pt x="0" y="23852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5640924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9200" y="2069918"/>
            <a:ext cx="4256382" cy="97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0"/>
              </a:lnSpc>
            </a:pPr>
            <a:r>
              <a:rPr lang="en-US" sz="65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História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8040" y="267288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2700000">
            <a:off x="-3221051" y="1299709"/>
            <a:ext cx="11212914" cy="18195398"/>
          </a:xfrm>
          <a:custGeom>
            <a:avLst/>
            <a:gdLst/>
            <a:ahLst/>
            <a:cxnLst/>
            <a:rect l="l" t="t" r="r" b="b"/>
            <a:pathLst>
              <a:path w="11212914" h="18195398">
                <a:moveTo>
                  <a:pt x="0" y="0"/>
                </a:moveTo>
                <a:lnTo>
                  <a:pt x="11212914" y="0"/>
                </a:lnTo>
                <a:lnTo>
                  <a:pt x="11212914" y="18195399"/>
                </a:lnTo>
                <a:lnTo>
                  <a:pt x="0" y="181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21399">
            <a:off x="7577740" y="9039904"/>
            <a:ext cx="2732335" cy="4025540"/>
          </a:xfrm>
          <a:custGeom>
            <a:avLst/>
            <a:gdLst/>
            <a:ahLst/>
            <a:cxnLst/>
            <a:rect l="l" t="t" r="r" b="b"/>
            <a:pathLst>
              <a:path w="2732335" h="4025540">
                <a:moveTo>
                  <a:pt x="0" y="0"/>
                </a:moveTo>
                <a:lnTo>
                  <a:pt x="2732335" y="0"/>
                </a:lnTo>
                <a:lnTo>
                  <a:pt x="2732335" y="4025540"/>
                </a:lnTo>
                <a:lnTo>
                  <a:pt x="0" y="4025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40">
            <a:off x="4840629" y="8709683"/>
            <a:ext cx="4479716" cy="884744"/>
          </a:xfrm>
          <a:custGeom>
            <a:avLst/>
            <a:gdLst/>
            <a:ahLst/>
            <a:cxnLst/>
            <a:rect l="l" t="t" r="r" b="b"/>
            <a:pathLst>
              <a:path w="4479716" h="884744">
                <a:moveTo>
                  <a:pt x="0" y="0"/>
                </a:moveTo>
                <a:lnTo>
                  <a:pt x="4479716" y="0"/>
                </a:lnTo>
                <a:lnTo>
                  <a:pt x="4479716" y="884744"/>
                </a:lnTo>
                <a:lnTo>
                  <a:pt x="0" y="884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340">
            <a:off x="-321684" y="6669864"/>
            <a:ext cx="6329663" cy="1250108"/>
          </a:xfrm>
          <a:custGeom>
            <a:avLst/>
            <a:gdLst/>
            <a:ahLst/>
            <a:cxnLst/>
            <a:rect l="l" t="t" r="r" b="b"/>
            <a:pathLst>
              <a:path w="6329663" h="1250108">
                <a:moveTo>
                  <a:pt x="0" y="0"/>
                </a:moveTo>
                <a:lnTo>
                  <a:pt x="6329663" y="0"/>
                </a:lnTo>
                <a:lnTo>
                  <a:pt x="6329663" y="1250108"/>
                </a:lnTo>
                <a:lnTo>
                  <a:pt x="0" y="125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29340">
            <a:off x="-333921" y="3125909"/>
            <a:ext cx="5188542" cy="4122459"/>
            <a:chOff x="0" y="0"/>
            <a:chExt cx="3901440" cy="3099816"/>
          </a:xfrm>
        </p:grpSpPr>
        <p:sp>
          <p:nvSpPr>
            <p:cNvPr id="14" name="Freeform 1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6"/>
              <a:stretch>
                <a:fillRect l="-8641" r="-864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29340">
            <a:off x="4174965" y="4619024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5"/>
                </a:lnTo>
                <a:lnTo>
                  <a:pt x="0" y="1152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421852">
            <a:off x="5098826" y="2338147"/>
            <a:ext cx="5837034" cy="4637706"/>
            <a:chOff x="0" y="0"/>
            <a:chExt cx="3901440" cy="3099816"/>
          </a:xfrm>
        </p:grpSpPr>
        <p:sp>
          <p:nvSpPr>
            <p:cNvPr id="18" name="Freeform 18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8"/>
              <a:stretch>
                <a:fillRect t="-6788" b="-678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550133">
            <a:off x="6327509" y="6086375"/>
            <a:ext cx="4058266" cy="3224419"/>
            <a:chOff x="0" y="0"/>
            <a:chExt cx="3901440" cy="3099816"/>
          </a:xfrm>
        </p:grpSpPr>
        <p:sp>
          <p:nvSpPr>
            <p:cNvPr id="21" name="Freeform 21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t="-6842" b="-6842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t="-29" b="-29"/>
              </a:stretch>
            </a:blipFill>
          </p:spPr>
        </p:sp>
      </p:grp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10727446" y="1078082"/>
          <a:ext cx="7315200" cy="9201148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Počet žiakov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Počet učiteľov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2019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8824"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Výzva 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r>
                        <a:rPr lang="en-US" sz="13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2908">
                <a:tc>
                  <a:txBody>
                    <a:bodyPr/>
                    <a:lstStyle/>
                    <a:p>
                      <a:pPr algn="ctr">
                        <a:lnSpc>
                          <a:spcPts val="84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Spolu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4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49"/>
                        </a:lnSpc>
                        <a:defRPr/>
                      </a:pPr>
                      <a:r>
                        <a:rPr lang="en-US" sz="1699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" name="Freeform 24"/>
          <p:cNvSpPr/>
          <p:nvPr/>
        </p:nvSpPr>
        <p:spPr>
          <a:xfrm rot="434095">
            <a:off x="27874" y="7658779"/>
            <a:ext cx="6325181" cy="2498446"/>
          </a:xfrm>
          <a:custGeom>
            <a:avLst/>
            <a:gdLst/>
            <a:ahLst/>
            <a:cxnLst/>
            <a:rect l="l" t="t" r="r" b="b"/>
            <a:pathLst>
              <a:path w="6325181" h="2498446">
                <a:moveTo>
                  <a:pt x="0" y="0"/>
                </a:moveTo>
                <a:lnTo>
                  <a:pt x="6325180" y="0"/>
                </a:lnTo>
                <a:lnTo>
                  <a:pt x="6325180" y="2498446"/>
                </a:lnTo>
                <a:lnTo>
                  <a:pt x="0" y="2498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67454">
            <a:off x="7142009" y="372595"/>
            <a:ext cx="1188830" cy="1815111"/>
          </a:xfrm>
          <a:custGeom>
            <a:avLst/>
            <a:gdLst/>
            <a:ahLst/>
            <a:cxnLst/>
            <a:rect l="l" t="t" r="r" b="b"/>
            <a:pathLst>
              <a:path w="1188830" h="1815111">
                <a:moveTo>
                  <a:pt x="0" y="0"/>
                </a:moveTo>
                <a:lnTo>
                  <a:pt x="1188830" y="0"/>
                </a:lnTo>
                <a:lnTo>
                  <a:pt x="1188830" y="1815111"/>
                </a:lnTo>
                <a:lnTo>
                  <a:pt x="0" y="1815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653664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4012" y="1104900"/>
            <a:ext cx="5352525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3000">
                <a:solidFill>
                  <a:srgbClr val="393434"/>
                </a:solidFill>
                <a:latin typeface="Canva Sans"/>
                <a:ea typeface="Canva Sans"/>
                <a:cs typeface="Canva Sans"/>
                <a:sym typeface="Canva Sans"/>
              </a:rPr>
              <a:t>Prehľad realizovaných mobilít v programe Erasmus+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42572" y="267288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9163988" y="4903633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95228">
            <a:off x="5913023" y="4348820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34991">
            <a:off x="6781347" y="5873898"/>
            <a:ext cx="4788565" cy="945742"/>
          </a:xfrm>
          <a:custGeom>
            <a:avLst/>
            <a:gdLst/>
            <a:ahLst/>
            <a:cxnLst/>
            <a:rect l="l" t="t" r="r" b="b"/>
            <a:pathLst>
              <a:path w="4788565" h="945742">
                <a:moveTo>
                  <a:pt x="0" y="0"/>
                </a:moveTo>
                <a:lnTo>
                  <a:pt x="4788565" y="0"/>
                </a:lnTo>
                <a:lnTo>
                  <a:pt x="4788565" y="945742"/>
                </a:lnTo>
                <a:lnTo>
                  <a:pt x="0" y="94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340">
            <a:off x="9772839" y="8541193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5"/>
                </a:lnTo>
                <a:lnTo>
                  <a:pt x="0" y="1152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91357" y="4837626"/>
            <a:ext cx="6227946" cy="1230019"/>
          </a:xfrm>
          <a:custGeom>
            <a:avLst/>
            <a:gdLst/>
            <a:ahLst/>
            <a:cxnLst/>
            <a:rect l="l" t="t" r="r" b="b"/>
            <a:pathLst>
              <a:path w="6227946" h="1230019">
                <a:moveTo>
                  <a:pt x="0" y="0"/>
                </a:moveTo>
                <a:lnTo>
                  <a:pt x="6227946" y="0"/>
                </a:lnTo>
                <a:lnTo>
                  <a:pt x="6227946" y="1230020"/>
                </a:lnTo>
                <a:lnTo>
                  <a:pt x="0" y="1230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35868" y="3886984"/>
            <a:ext cx="807124" cy="80712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35868" y="5507968"/>
            <a:ext cx="807124" cy="80712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35868" y="7107799"/>
            <a:ext cx="807124" cy="80712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241538" y="3886984"/>
            <a:ext cx="3189149" cy="1245594"/>
          </a:xfrm>
          <a:custGeom>
            <a:avLst/>
            <a:gdLst/>
            <a:ahLst/>
            <a:cxnLst/>
            <a:rect l="l" t="t" r="r" b="b"/>
            <a:pathLst>
              <a:path w="3189149" h="1245594">
                <a:moveTo>
                  <a:pt x="0" y="0"/>
                </a:moveTo>
                <a:lnTo>
                  <a:pt x="3189149" y="0"/>
                </a:lnTo>
                <a:lnTo>
                  <a:pt x="3189149" y="1245593"/>
                </a:lnTo>
                <a:lnTo>
                  <a:pt x="0" y="1245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1172333">
            <a:off x="15816195" y="2809831"/>
            <a:ext cx="2134725" cy="1572580"/>
            <a:chOff x="0" y="0"/>
            <a:chExt cx="19050000" cy="14033500"/>
          </a:xfrm>
        </p:grpSpPr>
        <p:sp>
          <p:nvSpPr>
            <p:cNvPr id="25" name="Freeform 25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7"/>
              <a:stretch>
                <a:fillRect l="-12761" r="-12761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8"/>
              <a:stretch>
                <a:fillRect t="-226" b="-226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 rot="-1605547">
            <a:off x="10452888" y="2893912"/>
            <a:ext cx="2243425" cy="1318790"/>
            <a:chOff x="0" y="0"/>
            <a:chExt cx="1382674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82674" cy="812800"/>
            </a:xfrm>
            <a:custGeom>
              <a:avLst/>
              <a:gdLst/>
              <a:ahLst/>
              <a:cxnLst/>
              <a:rect l="l" t="t" r="r" b="b"/>
              <a:pathLst>
                <a:path w="1382674" h="812800">
                  <a:moveTo>
                    <a:pt x="79372" y="0"/>
                  </a:moveTo>
                  <a:lnTo>
                    <a:pt x="1303302" y="0"/>
                  </a:lnTo>
                  <a:cubicBezTo>
                    <a:pt x="1324353" y="0"/>
                    <a:pt x="1344541" y="8362"/>
                    <a:pt x="1359426" y="23247"/>
                  </a:cubicBezTo>
                  <a:cubicBezTo>
                    <a:pt x="1374312" y="38132"/>
                    <a:pt x="1382674" y="58321"/>
                    <a:pt x="1382674" y="79372"/>
                  </a:cubicBezTo>
                  <a:lnTo>
                    <a:pt x="1382674" y="733428"/>
                  </a:lnTo>
                  <a:cubicBezTo>
                    <a:pt x="1382674" y="754479"/>
                    <a:pt x="1374312" y="774668"/>
                    <a:pt x="1359426" y="789553"/>
                  </a:cubicBezTo>
                  <a:cubicBezTo>
                    <a:pt x="1344541" y="804438"/>
                    <a:pt x="1324353" y="812800"/>
                    <a:pt x="1303302" y="812800"/>
                  </a:cubicBezTo>
                  <a:lnTo>
                    <a:pt x="79372" y="812800"/>
                  </a:lnTo>
                  <a:cubicBezTo>
                    <a:pt x="58321" y="812800"/>
                    <a:pt x="38132" y="804438"/>
                    <a:pt x="23247" y="789553"/>
                  </a:cubicBezTo>
                  <a:cubicBezTo>
                    <a:pt x="8362" y="774668"/>
                    <a:pt x="0" y="754479"/>
                    <a:pt x="0" y="733428"/>
                  </a:cubicBezTo>
                  <a:lnTo>
                    <a:pt x="0" y="79372"/>
                  </a:lnTo>
                  <a:cubicBezTo>
                    <a:pt x="0" y="58321"/>
                    <a:pt x="8362" y="38132"/>
                    <a:pt x="23247" y="23247"/>
                  </a:cubicBezTo>
                  <a:cubicBezTo>
                    <a:pt x="38132" y="8362"/>
                    <a:pt x="58321" y="0"/>
                    <a:pt x="79372" y="0"/>
                  </a:cubicBezTo>
                  <a:close/>
                </a:path>
              </a:pathLst>
            </a:custGeom>
            <a:blipFill>
              <a:blip r:embed="rId9"/>
              <a:stretch>
                <a:fillRect t="-5255" b="-5255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0408624" y="5326043"/>
            <a:ext cx="1517942" cy="151794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7306" y="0"/>
                  </a:moveTo>
                  <a:lnTo>
                    <a:pt x="695494" y="0"/>
                  </a:lnTo>
                  <a:cubicBezTo>
                    <a:pt x="760280" y="0"/>
                    <a:pt x="812800" y="52520"/>
                    <a:pt x="812800" y="117306"/>
                  </a:cubicBezTo>
                  <a:lnTo>
                    <a:pt x="812800" y="695494"/>
                  </a:lnTo>
                  <a:cubicBezTo>
                    <a:pt x="812800" y="760280"/>
                    <a:pt x="760280" y="812800"/>
                    <a:pt x="695494" y="812800"/>
                  </a:cubicBezTo>
                  <a:lnTo>
                    <a:pt x="117306" y="812800"/>
                  </a:lnTo>
                  <a:cubicBezTo>
                    <a:pt x="52520" y="812800"/>
                    <a:pt x="0" y="760280"/>
                    <a:pt x="0" y="695494"/>
                  </a:cubicBezTo>
                  <a:lnTo>
                    <a:pt x="0" y="117306"/>
                  </a:lnTo>
                  <a:cubicBezTo>
                    <a:pt x="0" y="52520"/>
                    <a:pt x="52520" y="0"/>
                    <a:pt x="117306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5725984" y="5326043"/>
            <a:ext cx="1517942" cy="151794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7306" y="0"/>
                  </a:moveTo>
                  <a:lnTo>
                    <a:pt x="695494" y="0"/>
                  </a:lnTo>
                  <a:cubicBezTo>
                    <a:pt x="760280" y="0"/>
                    <a:pt x="812800" y="52520"/>
                    <a:pt x="812800" y="117306"/>
                  </a:cubicBezTo>
                  <a:lnTo>
                    <a:pt x="812800" y="695494"/>
                  </a:lnTo>
                  <a:cubicBezTo>
                    <a:pt x="812800" y="760280"/>
                    <a:pt x="760280" y="812800"/>
                    <a:pt x="695494" y="812800"/>
                  </a:cubicBezTo>
                  <a:lnTo>
                    <a:pt x="117306" y="812800"/>
                  </a:lnTo>
                  <a:cubicBezTo>
                    <a:pt x="52520" y="812800"/>
                    <a:pt x="0" y="760280"/>
                    <a:pt x="0" y="695494"/>
                  </a:cubicBezTo>
                  <a:lnTo>
                    <a:pt x="0" y="117306"/>
                  </a:lnTo>
                  <a:cubicBezTo>
                    <a:pt x="0" y="52520"/>
                    <a:pt x="52520" y="0"/>
                    <a:pt x="117306" y="0"/>
                  </a:cubicBezTo>
                  <a:close/>
                </a:path>
              </a:pathLst>
            </a:custGeom>
            <a:blipFill>
              <a:blip r:embed="rId11"/>
              <a:stretch>
                <a:fillRect l="-3548" r="-3548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13047952" y="5452636"/>
            <a:ext cx="1576322" cy="157632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2962" y="0"/>
                  </a:moveTo>
                  <a:lnTo>
                    <a:pt x="699838" y="0"/>
                  </a:lnTo>
                  <a:cubicBezTo>
                    <a:pt x="762225" y="0"/>
                    <a:pt x="812800" y="50575"/>
                    <a:pt x="812800" y="112962"/>
                  </a:cubicBezTo>
                  <a:lnTo>
                    <a:pt x="812800" y="699838"/>
                  </a:lnTo>
                  <a:cubicBezTo>
                    <a:pt x="812800" y="762225"/>
                    <a:pt x="762225" y="812800"/>
                    <a:pt x="699838" y="812800"/>
                  </a:cubicBezTo>
                  <a:lnTo>
                    <a:pt x="112962" y="812800"/>
                  </a:lnTo>
                  <a:cubicBezTo>
                    <a:pt x="50575" y="812800"/>
                    <a:pt x="0" y="762225"/>
                    <a:pt x="0" y="699838"/>
                  </a:cubicBezTo>
                  <a:lnTo>
                    <a:pt x="0" y="112962"/>
                  </a:lnTo>
                  <a:cubicBezTo>
                    <a:pt x="0" y="50575"/>
                    <a:pt x="50575" y="0"/>
                    <a:pt x="112962" y="0"/>
                  </a:cubicBezTo>
                  <a:close/>
                </a:path>
              </a:pathLst>
            </a:custGeom>
            <a:blipFill>
              <a:blip r:embed="rId12"/>
              <a:stretch>
                <a:fillRect t="-303" b="-303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 rot="-1417036">
            <a:off x="10564608" y="7274961"/>
            <a:ext cx="1505025" cy="150502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18313" y="0"/>
                  </a:moveTo>
                  <a:lnTo>
                    <a:pt x="694487" y="0"/>
                  </a:lnTo>
                  <a:cubicBezTo>
                    <a:pt x="759829" y="0"/>
                    <a:pt x="812800" y="52971"/>
                    <a:pt x="812800" y="118313"/>
                  </a:cubicBezTo>
                  <a:lnTo>
                    <a:pt x="812800" y="694487"/>
                  </a:lnTo>
                  <a:cubicBezTo>
                    <a:pt x="812800" y="759829"/>
                    <a:pt x="759829" y="812800"/>
                    <a:pt x="694487" y="812800"/>
                  </a:cubicBezTo>
                  <a:lnTo>
                    <a:pt x="118313" y="812800"/>
                  </a:lnTo>
                  <a:cubicBezTo>
                    <a:pt x="52971" y="812800"/>
                    <a:pt x="0" y="759829"/>
                    <a:pt x="0" y="694487"/>
                  </a:cubicBezTo>
                  <a:lnTo>
                    <a:pt x="0" y="118313"/>
                  </a:lnTo>
                  <a:cubicBezTo>
                    <a:pt x="0" y="52971"/>
                    <a:pt x="52971" y="0"/>
                    <a:pt x="118313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 rot="1724203">
            <a:off x="15953839" y="7380957"/>
            <a:ext cx="1473215" cy="147321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0868" y="0"/>
                  </a:moveTo>
                  <a:lnTo>
                    <a:pt x="691932" y="0"/>
                  </a:lnTo>
                  <a:cubicBezTo>
                    <a:pt x="723988" y="0"/>
                    <a:pt x="754732" y="12734"/>
                    <a:pt x="777399" y="35401"/>
                  </a:cubicBezTo>
                  <a:cubicBezTo>
                    <a:pt x="800066" y="58068"/>
                    <a:pt x="812800" y="88812"/>
                    <a:pt x="812800" y="120868"/>
                  </a:cubicBezTo>
                  <a:lnTo>
                    <a:pt x="812800" y="691932"/>
                  </a:lnTo>
                  <a:cubicBezTo>
                    <a:pt x="812800" y="723988"/>
                    <a:pt x="800066" y="754732"/>
                    <a:pt x="777399" y="777399"/>
                  </a:cubicBezTo>
                  <a:cubicBezTo>
                    <a:pt x="754732" y="800066"/>
                    <a:pt x="723988" y="812800"/>
                    <a:pt x="691932" y="812800"/>
                  </a:cubicBezTo>
                  <a:lnTo>
                    <a:pt x="120868" y="812800"/>
                  </a:lnTo>
                  <a:cubicBezTo>
                    <a:pt x="88812" y="812800"/>
                    <a:pt x="58068" y="800066"/>
                    <a:pt x="35401" y="777399"/>
                  </a:cubicBezTo>
                  <a:cubicBezTo>
                    <a:pt x="12734" y="754732"/>
                    <a:pt x="0" y="723988"/>
                    <a:pt x="0" y="691932"/>
                  </a:cubicBezTo>
                  <a:lnTo>
                    <a:pt x="0" y="120868"/>
                  </a:lnTo>
                  <a:cubicBezTo>
                    <a:pt x="0" y="88812"/>
                    <a:pt x="12734" y="58068"/>
                    <a:pt x="35401" y="35401"/>
                  </a:cubicBezTo>
                  <a:cubicBezTo>
                    <a:pt x="58068" y="12734"/>
                    <a:pt x="88812" y="0"/>
                    <a:pt x="120868" y="0"/>
                  </a:cubicBezTo>
                  <a:close/>
                </a:path>
              </a:pathLst>
            </a:custGeom>
            <a:blipFill>
              <a:blip r:embed="rId14"/>
              <a:stretch>
                <a:fillRect l="-3571" r="-3571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2380841" y="7658344"/>
            <a:ext cx="3294963" cy="1251320"/>
            <a:chOff x="0" y="0"/>
            <a:chExt cx="1488115" cy="56513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88115" cy="565138"/>
            </a:xfrm>
            <a:custGeom>
              <a:avLst/>
              <a:gdLst/>
              <a:ahLst/>
              <a:cxnLst/>
              <a:rect l="l" t="t" r="r" b="b"/>
              <a:pathLst>
                <a:path w="1488115" h="565138">
                  <a:moveTo>
                    <a:pt x="0" y="0"/>
                  </a:moveTo>
                  <a:lnTo>
                    <a:pt x="1488115" y="0"/>
                  </a:lnTo>
                  <a:lnTo>
                    <a:pt x="1488115" y="565138"/>
                  </a:lnTo>
                  <a:lnTo>
                    <a:pt x="0" y="565138"/>
                  </a:lnTo>
                  <a:close/>
                </a:path>
              </a:pathLst>
            </a:custGeom>
            <a:blipFill>
              <a:blip r:embed="rId15"/>
              <a:stretch>
                <a:fillRect l="-797" r="-797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535868" y="8705498"/>
            <a:ext cx="807124" cy="80712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1443451" y="9117601"/>
            <a:ext cx="1604501" cy="983945"/>
          </a:xfrm>
          <a:custGeom>
            <a:avLst/>
            <a:gdLst/>
            <a:ahLst/>
            <a:cxnLst/>
            <a:rect l="l" t="t" r="r" b="b"/>
            <a:pathLst>
              <a:path w="1604501" h="983945">
                <a:moveTo>
                  <a:pt x="0" y="0"/>
                </a:moveTo>
                <a:lnTo>
                  <a:pt x="1604501" y="0"/>
                </a:lnTo>
                <a:lnTo>
                  <a:pt x="1604501" y="983944"/>
                </a:lnTo>
                <a:lnTo>
                  <a:pt x="0" y="983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4969276" y="9117601"/>
            <a:ext cx="2375116" cy="974126"/>
          </a:xfrm>
          <a:custGeom>
            <a:avLst/>
            <a:gdLst/>
            <a:ahLst/>
            <a:cxnLst/>
            <a:rect l="l" t="t" r="r" b="b"/>
            <a:pathLst>
              <a:path w="2375116" h="974126">
                <a:moveTo>
                  <a:pt x="0" y="0"/>
                </a:moveTo>
                <a:lnTo>
                  <a:pt x="2375116" y="0"/>
                </a:lnTo>
                <a:lnTo>
                  <a:pt x="2375116" y="974126"/>
                </a:lnTo>
                <a:lnTo>
                  <a:pt x="0" y="9741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rot="-1450018">
            <a:off x="7255113" y="322187"/>
            <a:ext cx="2433291" cy="2858284"/>
          </a:xfrm>
          <a:custGeom>
            <a:avLst/>
            <a:gdLst/>
            <a:ahLst/>
            <a:cxnLst/>
            <a:rect l="l" t="t" r="r" b="b"/>
            <a:pathLst>
              <a:path w="2433291" h="2858284">
                <a:moveTo>
                  <a:pt x="0" y="0"/>
                </a:moveTo>
                <a:lnTo>
                  <a:pt x="2433292" y="0"/>
                </a:lnTo>
                <a:lnTo>
                  <a:pt x="2433292" y="2858284"/>
                </a:lnTo>
                <a:lnTo>
                  <a:pt x="0" y="28582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0000"/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5667604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35868" y="2208759"/>
            <a:ext cx="4936696" cy="97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0"/>
              </a:lnSpc>
            </a:pPr>
            <a:r>
              <a:rPr lang="en-US" sz="6500">
                <a:solidFill>
                  <a:srgbClr val="393434"/>
                </a:solidFill>
                <a:latin typeface="The Seasons"/>
                <a:ea typeface="The Seasons"/>
                <a:cs typeface="The Seasons"/>
                <a:sym typeface="The Seasons"/>
              </a:rPr>
              <a:t>Naši parneri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63365" y="4085728"/>
            <a:ext cx="552131" cy="37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602328" y="3858409"/>
            <a:ext cx="856991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EKIP EURÓPA - podporná organizácia -  partner od roku 2007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Residencias Seniors Benalmadena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Spojená stredná škola I.E.S. Ben Gabirol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63365" y="5706712"/>
            <a:ext cx="552131" cy="37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602328" y="5479393"/>
            <a:ext cx="8714306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Nemocnice Mělník, Mělnická zdravotní, a. s.</a:t>
            </a:r>
          </a:p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Nemocnice Milosrdných bratří, Brno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1F2020"/>
                </a:solidFill>
                <a:latin typeface="Canva Sans"/>
                <a:ea typeface="Canva Sans"/>
                <a:cs typeface="Canva Sans"/>
                <a:sym typeface="Canva Sans"/>
              </a:rPr>
              <a:t>Střední zdravotnická škola Brno, Jaselská, příspěvková Organizace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52951" y="276813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663365" y="7286642"/>
            <a:ext cx="552131" cy="37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602328" y="7079224"/>
            <a:ext cx="9402293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Vitalis GmbH Gut Wehlitz Leipzig - podporná organizácia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SAH Goyastraße Leipzig - hostiteľská organizácia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IB Mitteg GmbH für Bildung und soziale Dienste, Jena 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663365" y="8905523"/>
            <a:ext cx="552131" cy="37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602328" y="8789021"/>
            <a:ext cx="9402293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Associazione Artistica Culturale A Rocca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Fraternitas S.r.l. , Barcellona Pozzo di Gotto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2162872" y="1970260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6"/>
                </a:lnTo>
                <a:lnTo>
                  <a:pt x="0" y="2030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340">
            <a:off x="1034531" y="8395473"/>
            <a:ext cx="7070829" cy="1396489"/>
          </a:xfrm>
          <a:custGeom>
            <a:avLst/>
            <a:gdLst/>
            <a:ahLst/>
            <a:cxnLst/>
            <a:rect l="l" t="t" r="r" b="b"/>
            <a:pathLst>
              <a:path w="7070829" h="1396489">
                <a:moveTo>
                  <a:pt x="0" y="0"/>
                </a:moveTo>
                <a:lnTo>
                  <a:pt x="7070829" y="0"/>
                </a:lnTo>
                <a:lnTo>
                  <a:pt x="7070829" y="1396489"/>
                </a:lnTo>
                <a:lnTo>
                  <a:pt x="0" y="139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74176" y="5980212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400"/>
                </a:lnTo>
                <a:lnTo>
                  <a:pt x="0" y="1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91">
            <a:off x="12980698" y="8749341"/>
            <a:ext cx="4274416" cy="844197"/>
          </a:xfrm>
          <a:custGeom>
            <a:avLst/>
            <a:gdLst/>
            <a:ahLst/>
            <a:cxnLst/>
            <a:rect l="l" t="t" r="r" b="b"/>
            <a:pathLst>
              <a:path w="4274416" h="844197">
                <a:moveTo>
                  <a:pt x="0" y="0"/>
                </a:moveTo>
                <a:lnTo>
                  <a:pt x="4274416" y="0"/>
                </a:lnTo>
                <a:lnTo>
                  <a:pt x="4274416" y="844198"/>
                </a:lnTo>
                <a:lnTo>
                  <a:pt x="0" y="84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95326" y="7857344"/>
            <a:ext cx="4406408" cy="870266"/>
          </a:xfrm>
          <a:custGeom>
            <a:avLst/>
            <a:gdLst/>
            <a:ahLst/>
            <a:cxnLst/>
            <a:rect l="l" t="t" r="r" b="b"/>
            <a:pathLst>
              <a:path w="4406408" h="870266">
                <a:moveTo>
                  <a:pt x="0" y="0"/>
                </a:moveTo>
                <a:lnTo>
                  <a:pt x="4406408" y="0"/>
                </a:lnTo>
                <a:lnTo>
                  <a:pt x="4406408" y="870266"/>
                </a:lnTo>
                <a:lnTo>
                  <a:pt x="0" y="87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32857" y="3969178"/>
            <a:ext cx="3604072" cy="5124540"/>
          </a:xfrm>
          <a:custGeom>
            <a:avLst/>
            <a:gdLst/>
            <a:ahLst/>
            <a:cxnLst/>
            <a:rect l="l" t="t" r="r" b="b"/>
            <a:pathLst>
              <a:path w="3604072" h="5124540">
                <a:moveTo>
                  <a:pt x="0" y="0"/>
                </a:moveTo>
                <a:lnTo>
                  <a:pt x="3604072" y="0"/>
                </a:lnTo>
                <a:lnTo>
                  <a:pt x="3604072" y="5124540"/>
                </a:lnTo>
                <a:lnTo>
                  <a:pt x="0" y="5124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67027" y="1065622"/>
            <a:ext cx="3134320" cy="4066580"/>
          </a:xfrm>
          <a:custGeom>
            <a:avLst/>
            <a:gdLst/>
            <a:ahLst/>
            <a:cxnLst/>
            <a:rect l="l" t="t" r="r" b="b"/>
            <a:pathLst>
              <a:path w="3134320" h="4066580">
                <a:moveTo>
                  <a:pt x="0" y="0"/>
                </a:moveTo>
                <a:lnTo>
                  <a:pt x="3134320" y="0"/>
                </a:lnTo>
                <a:lnTo>
                  <a:pt x="3134320" y="4066580"/>
                </a:lnTo>
                <a:lnTo>
                  <a:pt x="0" y="4066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67027" y="5463080"/>
            <a:ext cx="3134320" cy="4082653"/>
          </a:xfrm>
          <a:custGeom>
            <a:avLst/>
            <a:gdLst/>
            <a:ahLst/>
            <a:cxnLst/>
            <a:rect l="l" t="t" r="r" b="b"/>
            <a:pathLst>
              <a:path w="3134320" h="4082653">
                <a:moveTo>
                  <a:pt x="0" y="0"/>
                </a:moveTo>
                <a:lnTo>
                  <a:pt x="3134320" y="0"/>
                </a:lnTo>
                <a:lnTo>
                  <a:pt x="3134320" y="4082653"/>
                </a:lnTo>
                <a:lnTo>
                  <a:pt x="0" y="40826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46424" y="1065622"/>
            <a:ext cx="3086100" cy="4114800"/>
          </a:xfrm>
          <a:custGeom>
            <a:avLst/>
            <a:gdLst/>
            <a:ahLst/>
            <a:cxnLst/>
            <a:rect l="l" t="t" r="r" b="b"/>
            <a:pathLst>
              <a:path w="3086100" h="41148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46424" y="5463080"/>
            <a:ext cx="3086100" cy="4082653"/>
          </a:xfrm>
          <a:custGeom>
            <a:avLst/>
            <a:gdLst/>
            <a:ahLst/>
            <a:cxnLst/>
            <a:rect l="l" t="t" r="r" b="b"/>
            <a:pathLst>
              <a:path w="3086100" h="4082653">
                <a:moveTo>
                  <a:pt x="0" y="0"/>
                </a:moveTo>
                <a:lnTo>
                  <a:pt x="3086100" y="0"/>
                </a:lnTo>
                <a:lnTo>
                  <a:pt x="3086100" y="4082653"/>
                </a:lnTo>
                <a:lnTo>
                  <a:pt x="0" y="40826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841563" y="1065622"/>
            <a:ext cx="3171486" cy="4114800"/>
          </a:xfrm>
          <a:custGeom>
            <a:avLst/>
            <a:gdLst/>
            <a:ahLst/>
            <a:cxnLst/>
            <a:rect l="l" t="t" r="r" b="b"/>
            <a:pathLst>
              <a:path w="3171486" h="4114800">
                <a:moveTo>
                  <a:pt x="0" y="0"/>
                </a:moveTo>
                <a:lnTo>
                  <a:pt x="3171486" y="0"/>
                </a:lnTo>
                <a:lnTo>
                  <a:pt x="3171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41563" y="5430933"/>
            <a:ext cx="3171486" cy="4114800"/>
          </a:xfrm>
          <a:custGeom>
            <a:avLst/>
            <a:gdLst/>
            <a:ahLst/>
            <a:cxnLst/>
            <a:rect l="l" t="t" r="r" b="b"/>
            <a:pathLst>
              <a:path w="3171486" h="4114800">
                <a:moveTo>
                  <a:pt x="0" y="0"/>
                </a:moveTo>
                <a:lnTo>
                  <a:pt x="3171486" y="0"/>
                </a:lnTo>
                <a:lnTo>
                  <a:pt x="3171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31298" y="3969178"/>
            <a:ext cx="3596925" cy="4758432"/>
          </a:xfrm>
          <a:custGeom>
            <a:avLst/>
            <a:gdLst/>
            <a:ahLst/>
            <a:cxnLst/>
            <a:rect l="l" t="t" r="r" b="b"/>
            <a:pathLst>
              <a:path w="3596925" h="4758432">
                <a:moveTo>
                  <a:pt x="0" y="0"/>
                </a:moveTo>
                <a:lnTo>
                  <a:pt x="3596925" y="0"/>
                </a:lnTo>
                <a:lnTo>
                  <a:pt x="3596925" y="4758432"/>
                </a:lnTo>
                <a:lnTo>
                  <a:pt x="0" y="4758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082625">
            <a:off x="4564042" y="580132"/>
            <a:ext cx="2782221" cy="2550845"/>
          </a:xfrm>
          <a:custGeom>
            <a:avLst/>
            <a:gdLst/>
            <a:ahLst/>
            <a:cxnLst/>
            <a:rect l="l" t="t" r="r" b="b"/>
            <a:pathLst>
              <a:path w="2782221" h="2550845">
                <a:moveTo>
                  <a:pt x="0" y="0"/>
                </a:moveTo>
                <a:lnTo>
                  <a:pt x="2782221" y="0"/>
                </a:lnTo>
                <a:lnTo>
                  <a:pt x="2782221" y="2550846"/>
                </a:lnTo>
                <a:lnTo>
                  <a:pt x="0" y="2550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661024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1109912"/>
            <a:ext cx="3801331" cy="200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0"/>
              </a:lnSpc>
            </a:pPr>
            <a:r>
              <a:rPr lang="en-US" sz="6500">
                <a:solidFill>
                  <a:srgbClr val="393434"/>
                </a:solidFill>
                <a:latin typeface="Adlery Pro"/>
                <a:ea typeface="Adlery Pro"/>
                <a:cs typeface="Adlery Pro"/>
                <a:sym typeface="Adlery Pro"/>
              </a:rPr>
              <a:t>Mobility v obrazoch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44540" y="298915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2162872" y="1970260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6"/>
                </a:lnTo>
                <a:lnTo>
                  <a:pt x="0" y="2030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45047" y="5789106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400"/>
                </a:lnTo>
                <a:lnTo>
                  <a:pt x="0" y="1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22413">
            <a:off x="-1658953" y="3707118"/>
            <a:ext cx="20225149" cy="4436892"/>
          </a:xfrm>
          <a:custGeom>
            <a:avLst/>
            <a:gdLst/>
            <a:ahLst/>
            <a:cxnLst/>
            <a:rect l="l" t="t" r="r" b="b"/>
            <a:pathLst>
              <a:path w="20225149" h="4436892">
                <a:moveTo>
                  <a:pt x="0" y="0"/>
                </a:moveTo>
                <a:lnTo>
                  <a:pt x="20225150" y="0"/>
                </a:lnTo>
                <a:lnTo>
                  <a:pt x="20225150" y="4436892"/>
                </a:lnTo>
                <a:lnTo>
                  <a:pt x="0" y="4436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3699" y="1028700"/>
            <a:ext cx="12700602" cy="8985676"/>
          </a:xfrm>
          <a:custGeom>
            <a:avLst/>
            <a:gdLst/>
            <a:ahLst/>
            <a:cxnLst/>
            <a:rect l="l" t="t" r="r" b="b"/>
            <a:pathLst>
              <a:path w="12700602" h="8985676">
                <a:moveTo>
                  <a:pt x="0" y="0"/>
                </a:moveTo>
                <a:lnTo>
                  <a:pt x="12700602" y="0"/>
                </a:lnTo>
                <a:lnTo>
                  <a:pt x="12700602" y="8985676"/>
                </a:lnTo>
                <a:lnTo>
                  <a:pt x="0" y="8985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1920094" y="94150"/>
            <a:ext cx="2059613" cy="1869099"/>
          </a:xfrm>
          <a:custGeom>
            <a:avLst/>
            <a:gdLst/>
            <a:ahLst/>
            <a:cxnLst/>
            <a:rect l="l" t="t" r="r" b="b"/>
            <a:pathLst>
              <a:path w="2059613" h="1869099">
                <a:moveTo>
                  <a:pt x="0" y="0"/>
                </a:moveTo>
                <a:lnTo>
                  <a:pt x="2059613" y="0"/>
                </a:lnTo>
                <a:lnTo>
                  <a:pt x="2059613" y="1869100"/>
                </a:lnTo>
                <a:lnTo>
                  <a:pt x="0" y="1869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700000">
            <a:off x="14415736" y="275819"/>
            <a:ext cx="2059613" cy="1869099"/>
          </a:xfrm>
          <a:custGeom>
            <a:avLst/>
            <a:gdLst/>
            <a:ahLst/>
            <a:cxnLst/>
            <a:rect l="l" t="t" r="r" b="b"/>
            <a:pathLst>
              <a:path w="2059613" h="1869099">
                <a:moveTo>
                  <a:pt x="0" y="0"/>
                </a:moveTo>
                <a:lnTo>
                  <a:pt x="2059613" y="0"/>
                </a:lnTo>
                <a:lnTo>
                  <a:pt x="2059613" y="1869099"/>
                </a:lnTo>
                <a:lnTo>
                  <a:pt x="0" y="18690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100000">
            <a:off x="14230193" y="9042288"/>
            <a:ext cx="2059613" cy="1869099"/>
          </a:xfrm>
          <a:custGeom>
            <a:avLst/>
            <a:gdLst/>
            <a:ahLst/>
            <a:cxnLst/>
            <a:rect l="l" t="t" r="r" b="b"/>
            <a:pathLst>
              <a:path w="2059613" h="1869099">
                <a:moveTo>
                  <a:pt x="0" y="0"/>
                </a:moveTo>
                <a:lnTo>
                  <a:pt x="2059613" y="0"/>
                </a:lnTo>
                <a:lnTo>
                  <a:pt x="2059613" y="1869100"/>
                </a:lnTo>
                <a:lnTo>
                  <a:pt x="0" y="1869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100000">
            <a:off x="1763893" y="8880363"/>
            <a:ext cx="2059613" cy="1869099"/>
          </a:xfrm>
          <a:custGeom>
            <a:avLst/>
            <a:gdLst/>
            <a:ahLst/>
            <a:cxnLst/>
            <a:rect l="l" t="t" r="r" b="b"/>
            <a:pathLst>
              <a:path w="2059613" h="1869099">
                <a:moveTo>
                  <a:pt x="0" y="0"/>
                </a:moveTo>
                <a:lnTo>
                  <a:pt x="2059613" y="0"/>
                </a:lnTo>
                <a:lnTo>
                  <a:pt x="2059613" y="1869100"/>
                </a:lnTo>
                <a:lnTo>
                  <a:pt x="0" y="1869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37685">
            <a:off x="15770282" y="5797385"/>
            <a:ext cx="2128540" cy="1793649"/>
          </a:xfrm>
          <a:custGeom>
            <a:avLst/>
            <a:gdLst/>
            <a:ahLst/>
            <a:cxnLst/>
            <a:rect l="l" t="t" r="r" b="b"/>
            <a:pathLst>
              <a:path w="2128540" h="1793649">
                <a:moveTo>
                  <a:pt x="0" y="0"/>
                </a:moveTo>
                <a:lnTo>
                  <a:pt x="2128540" y="0"/>
                </a:lnTo>
                <a:lnTo>
                  <a:pt x="2128540" y="1793649"/>
                </a:lnTo>
                <a:lnTo>
                  <a:pt x="0" y="1793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55285">
            <a:off x="717039" y="7523755"/>
            <a:ext cx="1724869" cy="1696121"/>
          </a:xfrm>
          <a:custGeom>
            <a:avLst/>
            <a:gdLst/>
            <a:ahLst/>
            <a:cxnLst/>
            <a:rect l="l" t="t" r="r" b="b"/>
            <a:pathLst>
              <a:path w="1724869" h="1696121">
                <a:moveTo>
                  <a:pt x="0" y="0"/>
                </a:moveTo>
                <a:lnTo>
                  <a:pt x="1724869" y="0"/>
                </a:lnTo>
                <a:lnTo>
                  <a:pt x="1724869" y="1696121"/>
                </a:lnTo>
                <a:lnTo>
                  <a:pt x="0" y="16961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680074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4772" y="276813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353018">
            <a:off x="8939989" y="5025811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48246">
            <a:off x="5851110" y="4335679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951949" y="6988716"/>
            <a:ext cx="6937796" cy="1370215"/>
          </a:xfrm>
          <a:custGeom>
            <a:avLst/>
            <a:gdLst/>
            <a:ahLst/>
            <a:cxnLst/>
            <a:rect l="l" t="t" r="r" b="b"/>
            <a:pathLst>
              <a:path w="6937796" h="1370215">
                <a:moveTo>
                  <a:pt x="0" y="0"/>
                </a:moveTo>
                <a:lnTo>
                  <a:pt x="6937797" y="0"/>
                </a:lnTo>
                <a:lnTo>
                  <a:pt x="6937797" y="1370215"/>
                </a:lnTo>
                <a:lnTo>
                  <a:pt x="0" y="1370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103388" y="1474604"/>
            <a:ext cx="10189727" cy="7337792"/>
            <a:chOff x="0" y="0"/>
            <a:chExt cx="3136392" cy="2258568"/>
          </a:xfrm>
        </p:grpSpPr>
        <p:sp>
          <p:nvSpPr>
            <p:cNvPr id="13" name="Freeform 13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14507" r="-1450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2303410" y="5241293"/>
            <a:ext cx="6937796" cy="1370215"/>
          </a:xfrm>
          <a:custGeom>
            <a:avLst/>
            <a:gdLst/>
            <a:ahLst/>
            <a:cxnLst/>
            <a:rect l="l" t="t" r="r" b="b"/>
            <a:pathLst>
              <a:path w="6937796" h="1370215">
                <a:moveTo>
                  <a:pt x="0" y="0"/>
                </a:moveTo>
                <a:lnTo>
                  <a:pt x="6937797" y="0"/>
                </a:lnTo>
                <a:lnTo>
                  <a:pt x="6937797" y="1370215"/>
                </a:lnTo>
                <a:lnTo>
                  <a:pt x="0" y="1370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4991">
            <a:off x="14255039" y="9423400"/>
            <a:ext cx="3571183" cy="705309"/>
          </a:xfrm>
          <a:custGeom>
            <a:avLst/>
            <a:gdLst/>
            <a:ahLst/>
            <a:cxnLst/>
            <a:rect l="l" t="t" r="r" b="b"/>
            <a:pathLst>
              <a:path w="3571183" h="705309">
                <a:moveTo>
                  <a:pt x="0" y="0"/>
                </a:moveTo>
                <a:lnTo>
                  <a:pt x="3571183" y="0"/>
                </a:lnTo>
                <a:lnTo>
                  <a:pt x="3571183" y="705308"/>
                </a:lnTo>
                <a:lnTo>
                  <a:pt x="0" y="705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72308" y="1028700"/>
            <a:ext cx="1849442" cy="1652939"/>
          </a:xfrm>
          <a:custGeom>
            <a:avLst/>
            <a:gdLst/>
            <a:ahLst/>
            <a:cxnLst/>
            <a:rect l="l" t="t" r="r" b="b"/>
            <a:pathLst>
              <a:path w="1849442" h="1652939">
                <a:moveTo>
                  <a:pt x="0" y="0"/>
                </a:moveTo>
                <a:lnTo>
                  <a:pt x="1849442" y="0"/>
                </a:lnTo>
                <a:lnTo>
                  <a:pt x="1849442" y="1652939"/>
                </a:lnTo>
                <a:lnTo>
                  <a:pt x="0" y="1652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75766">
            <a:off x="4660517" y="3648789"/>
            <a:ext cx="1883137" cy="3185009"/>
          </a:xfrm>
          <a:custGeom>
            <a:avLst/>
            <a:gdLst/>
            <a:ahLst/>
            <a:cxnLst/>
            <a:rect l="l" t="t" r="r" b="b"/>
            <a:pathLst>
              <a:path w="1883137" h="3185009">
                <a:moveTo>
                  <a:pt x="0" y="0"/>
                </a:moveTo>
                <a:lnTo>
                  <a:pt x="1883137" y="0"/>
                </a:lnTo>
                <a:lnTo>
                  <a:pt x="1883137" y="3185009"/>
                </a:lnTo>
                <a:lnTo>
                  <a:pt x="0" y="3185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661419" y="517674"/>
            <a:ext cx="9784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Naši partneri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85046" y="517674"/>
            <a:ext cx="1060497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Hostiteľské krajiny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54289" y="517674"/>
            <a:ext cx="735456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Prehľad projektov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98530" y="517674"/>
            <a:ext cx="80976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História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131847"/>
            <a:ext cx="5348827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7500">
                <a:solidFill>
                  <a:srgbClr val="393434"/>
                </a:solidFill>
                <a:latin typeface="Adlery Pro"/>
                <a:ea typeface="Adlery Pro"/>
                <a:cs typeface="Adlery Pro"/>
                <a:sym typeface="Adlery Pro"/>
              </a:rPr>
              <a:t>Ďakujeme za pozornosť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1180" y="5802536"/>
            <a:ext cx="4471300" cy="4124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Mgr. Peter Hrnčiar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1F2020"/>
              </a:solidFill>
              <a:latin typeface="Adlery Pro"/>
              <a:ea typeface="Adlery Pro"/>
              <a:cs typeface="Adlery Pro"/>
              <a:sym typeface="Adlery Pro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Mgr. Jana Kopčanová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1F2020"/>
              </a:solidFill>
              <a:latin typeface="Adlery Pro"/>
              <a:ea typeface="Adlery Pro"/>
              <a:cs typeface="Adlery Pro"/>
              <a:sym typeface="Adlery Pro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PhDr. Joyefína Suchomelová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1F2020"/>
              </a:solidFill>
              <a:latin typeface="Adlery Pro"/>
              <a:ea typeface="Adlery Pro"/>
              <a:cs typeface="Adlery Pro"/>
              <a:sym typeface="Adlery Pro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Mgr. Silvia Rybanská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1F2020"/>
              </a:solidFill>
              <a:latin typeface="Adlery Pro"/>
              <a:ea typeface="Adlery Pro"/>
              <a:cs typeface="Adlery Pro"/>
              <a:sym typeface="Adlery Pro"/>
            </a:endParaRP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F2020"/>
                </a:solidFill>
                <a:latin typeface="Adlery Pro"/>
                <a:ea typeface="Adlery Pro"/>
                <a:cs typeface="Adlery Pro"/>
                <a:sym typeface="Adlery Pro"/>
              </a:rPr>
              <a:t>Mgr. Žaneta Lupová Jakabová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4647" y="298915"/>
            <a:ext cx="2049377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9B8F83"/>
                </a:solidFill>
                <a:latin typeface="Adlery Pro"/>
                <a:ea typeface="Adlery Pro"/>
                <a:cs typeface="Adlery Pro"/>
                <a:sym typeface="Adlery Pro"/>
              </a:rPr>
              <a:t>Erasmus+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329</Words>
  <Application>Microsoft Office PowerPoint</Application>
  <PresentationFormat>Vlastná</PresentationFormat>
  <Paragraphs>116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7" baseType="lpstr">
      <vt:lpstr>Adlery Pro</vt:lpstr>
      <vt:lpstr>Open Sans</vt:lpstr>
      <vt:lpstr>Arial</vt:lpstr>
      <vt:lpstr>The Seasons</vt:lpstr>
      <vt:lpstr>Canva Sans Bold</vt:lpstr>
      <vt:lpstr>Calibri</vt:lpstr>
      <vt:lpstr>Open Sans Bold</vt:lpstr>
      <vt:lpstr>Canva Sans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Collage Travel Presentation</dc:title>
  <dc:creator>SilviaRybanska</dc:creator>
  <cp:lastModifiedBy>SilviaRybanska</cp:lastModifiedBy>
  <cp:revision>2</cp:revision>
  <dcterms:created xsi:type="dcterms:W3CDTF">2006-08-16T00:00:00Z</dcterms:created>
  <dcterms:modified xsi:type="dcterms:W3CDTF">2025-04-14T09:00:12Z</dcterms:modified>
  <dc:identifier>DAGkX6p4-lA</dc:identifier>
</cp:coreProperties>
</file>