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3"/>
  </p:notesMasterIdLst>
  <p:sldIdLst>
    <p:sldId id="352" r:id="rId4"/>
    <p:sldId id="356" r:id="rId5"/>
    <p:sldId id="357" r:id="rId6"/>
    <p:sldId id="355" r:id="rId7"/>
    <p:sldId id="360" r:id="rId8"/>
    <p:sldId id="361" r:id="rId9"/>
    <p:sldId id="363" r:id="rId10"/>
    <p:sldId id="367" r:id="rId11"/>
    <p:sldId id="3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7D5069E-10D3-4819-9842-48A0CD9B5F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262B25-9A7A-49AE-96BE-782151D07AF4}"/>
              </a:ext>
            </a:extLst>
          </p:cNvPr>
          <p:cNvSpPr/>
          <p:nvPr userDrawn="1"/>
        </p:nvSpPr>
        <p:spPr>
          <a:xfrm>
            <a:off x="2001203" y="6053984"/>
            <a:ext cx="2190450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0ACA70-3449-4099-B035-1158D543E6AE}"/>
              </a:ext>
            </a:extLst>
          </p:cNvPr>
          <p:cNvSpPr/>
          <p:nvPr userDrawn="1"/>
        </p:nvSpPr>
        <p:spPr>
          <a:xfrm>
            <a:off x="6995891" y="6038458"/>
            <a:ext cx="5061631" cy="51272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7558CC-4468-472E-BA32-9B3AB6B52729}"/>
              </a:ext>
            </a:extLst>
          </p:cNvPr>
          <p:cNvSpPr/>
          <p:nvPr userDrawn="1"/>
        </p:nvSpPr>
        <p:spPr>
          <a:xfrm>
            <a:off x="3704061" y="6037655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C01FB100-9C36-462C-A516-188151331FCD}"/>
              </a:ext>
            </a:extLst>
          </p:cNvPr>
          <p:cNvGrpSpPr/>
          <p:nvPr userDrawn="1"/>
        </p:nvGrpSpPr>
        <p:grpSpPr>
          <a:xfrm>
            <a:off x="3733440" y="3000824"/>
            <a:ext cx="4163973" cy="3275036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B9B102E-92CD-4DD6-B679-738641CFEE4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D6C6ACD-E7C0-4D80-B376-12549C2B04B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04E488-0EA1-4C53-8909-51F64F102B8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3B4411A-55BB-4750-A01A-F799C0990AC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9F48FA-241B-4A59-A232-16386CFF410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6A938-7D38-479D-96C2-A910EE332F3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16A5E3-E2C8-4473-9EC8-E6A6B6EE838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CC2F58-4964-4968-B1C9-3723F86C3AE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66D8C-0B73-4B2E-823B-B7E066D670F4}"/>
              </a:ext>
            </a:extLst>
          </p:cNvPr>
          <p:cNvGrpSpPr/>
          <p:nvPr userDrawn="1"/>
        </p:nvGrpSpPr>
        <p:grpSpPr>
          <a:xfrm>
            <a:off x="7589228" y="4156237"/>
            <a:ext cx="3879364" cy="2131448"/>
            <a:chOff x="-548507" y="477868"/>
            <a:chExt cx="11570449" cy="63571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129968-B4C2-4D68-9101-34ADA7B322C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D53250-A693-450F-8F9D-3E84FF392E9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2E176D-21A9-408A-AD9E-DAD690F93D9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6F43D5-85BD-467F-B7C3-C4926D6C767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D7EF8E-003C-4469-87DF-D8B66E54672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7485423-01B5-42D2-AD7A-8F034E333E3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0060473-363C-4353-9FA7-9DF99C75A55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47F3414-9D37-4061-960E-19387EF4E3D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15D312-2ACB-43A0-A787-022DA6547C7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89E04AF-5B34-47EF-9B3C-088B081F350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8C131F0-4BF7-48F5-925A-0122A77E744E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02D769-9CF6-4708-864B-4CC016E2959D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6A200E-4A85-4C4F-9163-B3E199A26683}"/>
              </a:ext>
            </a:extLst>
          </p:cNvPr>
          <p:cNvGrpSpPr/>
          <p:nvPr userDrawn="1"/>
        </p:nvGrpSpPr>
        <p:grpSpPr>
          <a:xfrm>
            <a:off x="769953" y="4150943"/>
            <a:ext cx="1533657" cy="2068863"/>
            <a:chOff x="5745956" y="3501865"/>
            <a:chExt cx="2146216" cy="28951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3DAFDC-F515-494D-86BA-A65097600B39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C846416-A421-436C-A258-E0F6C1D223BC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EBCAF0-2E06-463B-9ACD-B856BBE9D6A8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C99994-DA0D-4E5B-A585-F2CF179D8079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B1DD07-A05E-438B-B8E6-55FA62826809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0CBFCE-EE35-4F29-8B83-08D415B4326C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086AFF-76D9-42D4-9D32-BDA60083A995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382469-9DE7-477F-9BA6-954A4E85F49B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7C07EE-B66A-4407-9F31-9A7E2DB2F346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9DD1D4A-6CEE-4A3B-9A53-8CA5997DEA00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0064CD-4965-4F75-B089-3132A53AA1EC}"/>
              </a:ext>
            </a:extLst>
          </p:cNvPr>
          <p:cNvGrpSpPr/>
          <p:nvPr userDrawn="1"/>
        </p:nvGrpSpPr>
        <p:grpSpPr>
          <a:xfrm>
            <a:off x="2702838" y="4880678"/>
            <a:ext cx="778728" cy="1368963"/>
            <a:chOff x="7182034" y="5192864"/>
            <a:chExt cx="825553" cy="145127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7862CBF3-C5B3-4CE6-B949-DB5EB41334E3}"/>
                </a:ext>
              </a:extLst>
            </p:cNvPr>
            <p:cNvGrpSpPr/>
            <p:nvPr/>
          </p:nvGrpSpPr>
          <p:grpSpPr>
            <a:xfrm>
              <a:off x="7182034" y="5192864"/>
              <a:ext cx="825553" cy="1451279"/>
              <a:chOff x="445712" y="1449040"/>
              <a:chExt cx="2113018" cy="3924176"/>
            </a:xfrm>
          </p:grpSpPr>
          <p:sp>
            <p:nvSpPr>
              <p:cNvPr id="42" name="Rounded Rectangle 4">
                <a:extLst>
                  <a:ext uri="{FF2B5EF4-FFF2-40B4-BE49-F238E27FC236}">
                    <a16:creationId xmlns:a16="http://schemas.microsoft.com/office/drawing/2014/main" id="{69710CC3-7B71-4D89-BAA2-1F64A3693EB9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06B659A0-0182-4ABD-8931-963D4B60B969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44" name="Group 6">
                <a:extLst>
                  <a:ext uri="{FF2B5EF4-FFF2-40B4-BE49-F238E27FC236}">
                    <a16:creationId xmlns:a16="http://schemas.microsoft.com/office/drawing/2014/main" id="{3D817E5B-C464-4831-82A7-5CC97235485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45" name="Oval 7">
                  <a:extLst>
                    <a:ext uri="{FF2B5EF4-FFF2-40B4-BE49-F238E27FC236}">
                      <a16:creationId xmlns:a16="http://schemas.microsoft.com/office/drawing/2014/main" id="{17BF3202-2FBF-4032-A6D7-99B000B9937D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46" name="Rounded Rectangle 8">
                  <a:extLst>
                    <a:ext uri="{FF2B5EF4-FFF2-40B4-BE49-F238E27FC236}">
                      <a16:creationId xmlns:a16="http://schemas.microsoft.com/office/drawing/2014/main" id="{65FA3F4F-8289-4C0C-9BFF-8CFB1A4A69A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69C4E2C-7D31-4E1A-80C2-4ED096075150}"/>
                </a:ext>
              </a:extLst>
            </p:cNvPr>
            <p:cNvSpPr/>
            <p:nvPr/>
          </p:nvSpPr>
          <p:spPr>
            <a:xfrm>
              <a:off x="7227509" y="5344413"/>
              <a:ext cx="734603" cy="1149173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8497217-638A-456F-A7F7-87FB4AFE1884}"/>
                </a:ext>
              </a:extLst>
            </p:cNvPr>
            <p:cNvSpPr/>
            <p:nvPr/>
          </p:nvSpPr>
          <p:spPr>
            <a:xfrm>
              <a:off x="7357552" y="5363794"/>
              <a:ext cx="604560" cy="1111721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그림 개체 틀 2">
            <a:extLst>
              <a:ext uri="{FF2B5EF4-FFF2-40B4-BE49-F238E27FC236}">
                <a16:creationId xmlns:a16="http://schemas.microsoft.com/office/drawing/2014/main" id="{87412601-0B0C-4D57-ABC7-CA6B977EC6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14185" y="3214549"/>
            <a:ext cx="3809988" cy="2165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8" name="그림 개체 틀 2">
            <a:extLst>
              <a:ext uri="{FF2B5EF4-FFF2-40B4-BE49-F238E27FC236}">
                <a16:creationId xmlns:a16="http://schemas.microsoft.com/office/drawing/2014/main" id="{202EA172-450F-45E7-9B4F-749A8B1525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49287" y="4270081"/>
            <a:ext cx="2754941" cy="17591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9" name="그림 개체 틀 2">
            <a:extLst>
              <a:ext uri="{FF2B5EF4-FFF2-40B4-BE49-F238E27FC236}">
                <a16:creationId xmlns:a16="http://schemas.microsoft.com/office/drawing/2014/main" id="{442442B2-546E-4376-9466-BC626305350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24950" y="4310470"/>
            <a:ext cx="1254034" cy="172183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0" name="그림 개체 틀 2">
            <a:extLst>
              <a:ext uri="{FF2B5EF4-FFF2-40B4-BE49-F238E27FC236}">
                <a16:creationId xmlns:a16="http://schemas.microsoft.com/office/drawing/2014/main" id="{2AE7D361-5639-4565-9923-AF4E995946E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51514" y="4990776"/>
            <a:ext cx="694662" cy="111684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A8F44C09-41EF-4EBF-BCD7-DB7ADC5649C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08610EC-D04E-4AFE-B17A-580404417A56}"/>
              </a:ext>
            </a:extLst>
          </p:cNvPr>
          <p:cNvGrpSpPr/>
          <p:nvPr userDrawn="1"/>
        </p:nvGrpSpPr>
        <p:grpSpPr>
          <a:xfrm>
            <a:off x="430258" y="655456"/>
            <a:ext cx="6372712" cy="5822001"/>
            <a:chOff x="7192629" y="1828167"/>
            <a:chExt cx="3658514" cy="3342357"/>
          </a:xfrm>
          <a:solidFill>
            <a:schemeClr val="accent1">
              <a:alpha val="40000"/>
            </a:schemeClr>
          </a:solidFill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86FE8B47-4665-4595-9358-FD7E1706AAB6}"/>
                </a:ext>
              </a:extLst>
            </p:cNvPr>
            <p:cNvSpPr/>
            <p:nvPr userDrawn="1"/>
          </p:nvSpPr>
          <p:spPr>
            <a:xfrm rot="14821187">
              <a:off x="7343358" y="1881591"/>
              <a:ext cx="3138204" cy="3439661"/>
            </a:xfrm>
            <a:custGeom>
              <a:avLst/>
              <a:gdLst>
                <a:gd name="connsiteX0" fmla="*/ 255022 w 1226229"/>
                <a:gd name="connsiteY0" fmla="*/ 3188 h 1344022"/>
                <a:gd name="connsiteX1" fmla="*/ 36909 w 1226229"/>
                <a:gd name="connsiteY1" fmla="*/ 959533 h 1344022"/>
                <a:gd name="connsiteX2" fmla="*/ 875808 w 1226229"/>
                <a:gd name="connsiteY2" fmla="*/ 1337038 h 1344022"/>
                <a:gd name="connsiteX3" fmla="*/ 1202978 w 1226229"/>
                <a:gd name="connsiteY3" fmla="*/ 674307 h 1344022"/>
                <a:gd name="connsiteX4" fmla="*/ 255022 w 1226229"/>
                <a:gd name="connsiteY4" fmla="*/ 3188 h 134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229" h="1344022">
                  <a:moveTo>
                    <a:pt x="255022" y="3188"/>
                  </a:moveTo>
                  <a:cubicBezTo>
                    <a:pt x="60677" y="50726"/>
                    <a:pt x="-66555" y="737225"/>
                    <a:pt x="36909" y="959533"/>
                  </a:cubicBezTo>
                  <a:cubicBezTo>
                    <a:pt x="140373" y="1181841"/>
                    <a:pt x="681463" y="1384576"/>
                    <a:pt x="875808" y="1337038"/>
                  </a:cubicBezTo>
                  <a:cubicBezTo>
                    <a:pt x="1070153" y="1289500"/>
                    <a:pt x="1300850" y="896615"/>
                    <a:pt x="1202978" y="674307"/>
                  </a:cubicBezTo>
                  <a:cubicBezTo>
                    <a:pt x="1105106" y="451999"/>
                    <a:pt x="449367" y="-44350"/>
                    <a:pt x="255022" y="3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793B7356-B8ED-400A-90B7-9B451493539C}"/>
                </a:ext>
              </a:extLst>
            </p:cNvPr>
            <p:cNvSpPr/>
            <p:nvPr userDrawn="1"/>
          </p:nvSpPr>
          <p:spPr>
            <a:xfrm rot="11086192">
              <a:off x="7805038" y="2070693"/>
              <a:ext cx="3046105" cy="2942250"/>
            </a:xfrm>
            <a:custGeom>
              <a:avLst/>
              <a:gdLst>
                <a:gd name="connsiteX0" fmla="*/ 51347 w 1697323"/>
                <a:gd name="connsiteY0" fmla="*/ 164668 h 1639454"/>
                <a:gd name="connsiteX1" fmla="*/ 613409 w 1697323"/>
                <a:gd name="connsiteY1" fmla="*/ 5277 h 1639454"/>
                <a:gd name="connsiteX2" fmla="*/ 1410364 w 1697323"/>
                <a:gd name="connsiteY2" fmla="*/ 324059 h 1639454"/>
                <a:gd name="connsiteX3" fmla="*/ 1628477 w 1697323"/>
                <a:gd name="connsiteY3" fmla="*/ 1313960 h 1639454"/>
                <a:gd name="connsiteX4" fmla="*/ 286239 w 1697323"/>
                <a:gd name="connsiteY4" fmla="*/ 1607574 h 1639454"/>
                <a:gd name="connsiteX5" fmla="*/ 51347 w 1697323"/>
                <a:gd name="connsiteY5" fmla="*/ 659618 h 1639454"/>
                <a:gd name="connsiteX6" fmla="*/ 51347 w 1697323"/>
                <a:gd name="connsiteY6" fmla="*/ 164668 h 163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323" h="1639454">
                  <a:moveTo>
                    <a:pt x="51347" y="164668"/>
                  </a:moveTo>
                  <a:cubicBezTo>
                    <a:pt x="145024" y="55611"/>
                    <a:pt x="386906" y="-21288"/>
                    <a:pt x="613409" y="5277"/>
                  </a:cubicBezTo>
                  <a:cubicBezTo>
                    <a:pt x="839912" y="31842"/>
                    <a:pt x="1241186" y="105945"/>
                    <a:pt x="1410364" y="324059"/>
                  </a:cubicBezTo>
                  <a:cubicBezTo>
                    <a:pt x="1579542" y="542173"/>
                    <a:pt x="1815831" y="1100041"/>
                    <a:pt x="1628477" y="1313960"/>
                  </a:cubicBezTo>
                  <a:cubicBezTo>
                    <a:pt x="1441123" y="1527879"/>
                    <a:pt x="549094" y="1716631"/>
                    <a:pt x="286239" y="1607574"/>
                  </a:cubicBezTo>
                  <a:cubicBezTo>
                    <a:pt x="23384" y="1498517"/>
                    <a:pt x="89098" y="898704"/>
                    <a:pt x="51347" y="659618"/>
                  </a:cubicBezTo>
                  <a:cubicBezTo>
                    <a:pt x="13596" y="420532"/>
                    <a:pt x="-42330" y="273725"/>
                    <a:pt x="51347" y="1646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48075DBA-7451-4CDD-8901-26668134C6F5}"/>
                </a:ext>
              </a:extLst>
            </p:cNvPr>
            <p:cNvSpPr/>
            <p:nvPr userDrawn="1"/>
          </p:nvSpPr>
          <p:spPr>
            <a:xfrm rot="1044868">
              <a:off x="7316937" y="1828167"/>
              <a:ext cx="3191046" cy="3082250"/>
            </a:xfrm>
            <a:custGeom>
              <a:avLst/>
              <a:gdLst>
                <a:gd name="connsiteX0" fmla="*/ 51347 w 1697323"/>
                <a:gd name="connsiteY0" fmla="*/ 164668 h 1639454"/>
                <a:gd name="connsiteX1" fmla="*/ 613409 w 1697323"/>
                <a:gd name="connsiteY1" fmla="*/ 5277 h 1639454"/>
                <a:gd name="connsiteX2" fmla="*/ 1410364 w 1697323"/>
                <a:gd name="connsiteY2" fmla="*/ 324059 h 1639454"/>
                <a:gd name="connsiteX3" fmla="*/ 1628477 w 1697323"/>
                <a:gd name="connsiteY3" fmla="*/ 1313960 h 1639454"/>
                <a:gd name="connsiteX4" fmla="*/ 286239 w 1697323"/>
                <a:gd name="connsiteY4" fmla="*/ 1607574 h 1639454"/>
                <a:gd name="connsiteX5" fmla="*/ 51347 w 1697323"/>
                <a:gd name="connsiteY5" fmla="*/ 659618 h 1639454"/>
                <a:gd name="connsiteX6" fmla="*/ 51347 w 1697323"/>
                <a:gd name="connsiteY6" fmla="*/ 164668 h 163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323" h="1639454">
                  <a:moveTo>
                    <a:pt x="51347" y="164668"/>
                  </a:moveTo>
                  <a:cubicBezTo>
                    <a:pt x="145024" y="55611"/>
                    <a:pt x="386906" y="-21288"/>
                    <a:pt x="613409" y="5277"/>
                  </a:cubicBezTo>
                  <a:cubicBezTo>
                    <a:pt x="839912" y="31842"/>
                    <a:pt x="1241186" y="105945"/>
                    <a:pt x="1410364" y="324059"/>
                  </a:cubicBezTo>
                  <a:cubicBezTo>
                    <a:pt x="1579542" y="542173"/>
                    <a:pt x="1815831" y="1100041"/>
                    <a:pt x="1628477" y="1313960"/>
                  </a:cubicBezTo>
                  <a:cubicBezTo>
                    <a:pt x="1441123" y="1527879"/>
                    <a:pt x="549094" y="1716631"/>
                    <a:pt x="286239" y="1607574"/>
                  </a:cubicBezTo>
                  <a:cubicBezTo>
                    <a:pt x="23384" y="1498517"/>
                    <a:pt x="89098" y="898704"/>
                    <a:pt x="51347" y="659618"/>
                  </a:cubicBezTo>
                  <a:cubicBezTo>
                    <a:pt x="13596" y="420532"/>
                    <a:pt x="-42330" y="273725"/>
                    <a:pt x="51347" y="1646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12C5AA02-25A6-4B3A-8C35-3207DAF9BE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45957">
            <a:off x="676837" y="926853"/>
            <a:ext cx="5305968" cy="5125064"/>
          </a:xfrm>
          <a:custGeom>
            <a:avLst/>
            <a:gdLst>
              <a:gd name="connsiteX0" fmla="*/ 3768999 w 5305968"/>
              <a:gd name="connsiteY0" fmla="*/ 464 h 5125064"/>
              <a:gd name="connsiteX1" fmla="*/ 4411163 w 5305968"/>
              <a:gd name="connsiteY1" fmla="*/ 99662 h 5125064"/>
              <a:gd name="connsiteX2" fmla="*/ 5145453 w 5305968"/>
              <a:gd name="connsiteY2" fmla="*/ 3063046 h 5125064"/>
              <a:gd name="connsiteX3" fmla="*/ 5145453 w 5305968"/>
              <a:gd name="connsiteY3" fmla="*/ 4610298 h 5125064"/>
              <a:gd name="connsiteX4" fmla="*/ 3388403 w 5305968"/>
              <a:gd name="connsiteY4" fmla="*/ 5108567 h 5125064"/>
              <a:gd name="connsiteX5" fmla="*/ 897060 w 5305968"/>
              <a:gd name="connsiteY5" fmla="*/ 4112030 h 5125064"/>
              <a:gd name="connsiteX6" fmla="*/ 215221 w 5305968"/>
              <a:gd name="connsiteY6" fmla="*/ 1017522 h 5125064"/>
              <a:gd name="connsiteX7" fmla="*/ 3768999 w 5305968"/>
              <a:gd name="connsiteY7" fmla="*/ 464 h 51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968" h="5125064">
                <a:moveTo>
                  <a:pt x="3768999" y="464"/>
                </a:moveTo>
                <a:cubicBezTo>
                  <a:pt x="4033876" y="4546"/>
                  <a:pt x="4257093" y="35739"/>
                  <a:pt x="4411163" y="99662"/>
                </a:cubicBezTo>
                <a:cubicBezTo>
                  <a:pt x="5232868" y="440582"/>
                  <a:pt x="5027441" y="2315644"/>
                  <a:pt x="5145453" y="3063046"/>
                </a:cubicBezTo>
                <a:cubicBezTo>
                  <a:pt x="5263466" y="3810447"/>
                  <a:pt x="5438295" y="4269378"/>
                  <a:pt x="5145453" y="4610298"/>
                </a:cubicBezTo>
                <a:cubicBezTo>
                  <a:pt x="4852612" y="4951219"/>
                  <a:pt x="4096470" y="5191611"/>
                  <a:pt x="3388403" y="5108567"/>
                </a:cubicBezTo>
                <a:cubicBezTo>
                  <a:pt x="2680337" y="5025523"/>
                  <a:pt x="1425923" y="4793871"/>
                  <a:pt x="897060" y="4112030"/>
                </a:cubicBezTo>
                <a:cubicBezTo>
                  <a:pt x="368196" y="3430188"/>
                  <a:pt x="-370462" y="1686249"/>
                  <a:pt x="215221" y="1017522"/>
                </a:cubicBezTo>
                <a:cubicBezTo>
                  <a:pt x="691089" y="474181"/>
                  <a:pt x="2621195" y="-17223"/>
                  <a:pt x="3768999" y="4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48052EA6-352D-427B-86BE-1AD1C3072F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E5A09E3A-6DC9-4D89-A56D-15822E06019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80115" y="329978"/>
            <a:ext cx="7362544" cy="6198044"/>
          </a:xfrm>
          <a:custGeom>
            <a:avLst/>
            <a:gdLst>
              <a:gd name="connsiteX0" fmla="*/ 195262 w 7362544"/>
              <a:gd name="connsiteY0" fmla="*/ 3294555 h 6198044"/>
              <a:gd name="connsiteX1" fmla="*/ 333335 w 7362544"/>
              <a:gd name="connsiteY1" fmla="*/ 3351746 h 6198044"/>
              <a:gd name="connsiteX2" fmla="*/ 2552833 w 7362544"/>
              <a:gd name="connsiteY2" fmla="*/ 5571245 h 6198044"/>
              <a:gd name="connsiteX3" fmla="*/ 2552833 w 7362544"/>
              <a:gd name="connsiteY3" fmla="*/ 5847389 h 6198044"/>
              <a:gd name="connsiteX4" fmla="*/ 2552833 w 7362544"/>
              <a:gd name="connsiteY4" fmla="*/ 5847388 h 6198044"/>
              <a:gd name="connsiteX5" fmla="*/ 2276689 w 7362544"/>
              <a:gd name="connsiteY5" fmla="*/ 5847388 h 6198044"/>
              <a:gd name="connsiteX6" fmla="*/ 57192 w 7362544"/>
              <a:gd name="connsiteY6" fmla="*/ 3627889 h 6198044"/>
              <a:gd name="connsiteX7" fmla="*/ 14298 w 7362544"/>
              <a:gd name="connsiteY7" fmla="*/ 3416340 h 6198044"/>
              <a:gd name="connsiteX8" fmla="*/ 57191 w 7362544"/>
              <a:gd name="connsiteY8" fmla="*/ 3351746 h 6198044"/>
              <a:gd name="connsiteX9" fmla="*/ 57192 w 7362544"/>
              <a:gd name="connsiteY9" fmla="*/ 3351746 h 6198044"/>
              <a:gd name="connsiteX10" fmla="*/ 121785 w 7362544"/>
              <a:gd name="connsiteY10" fmla="*/ 3308852 h 6198044"/>
              <a:gd name="connsiteX11" fmla="*/ 195262 w 7362544"/>
              <a:gd name="connsiteY11" fmla="*/ 3294555 h 6198044"/>
              <a:gd name="connsiteX12" fmla="*/ 717266 w 7362544"/>
              <a:gd name="connsiteY12" fmla="*/ 3143498 h 6198044"/>
              <a:gd name="connsiteX13" fmla="*/ 855337 w 7362544"/>
              <a:gd name="connsiteY13" fmla="*/ 3200689 h 6198044"/>
              <a:gd name="connsiteX14" fmla="*/ 3519359 w 7362544"/>
              <a:gd name="connsiteY14" fmla="*/ 5864711 h 6198044"/>
              <a:gd name="connsiteX15" fmla="*/ 3519359 w 7362544"/>
              <a:gd name="connsiteY15" fmla="*/ 6140854 h 6198044"/>
              <a:gd name="connsiteX16" fmla="*/ 3519358 w 7362544"/>
              <a:gd name="connsiteY16" fmla="*/ 6140853 h 6198044"/>
              <a:gd name="connsiteX17" fmla="*/ 3243215 w 7362544"/>
              <a:gd name="connsiteY17" fmla="*/ 6140853 h 6198044"/>
              <a:gd name="connsiteX18" fmla="*/ 579194 w 7362544"/>
              <a:gd name="connsiteY18" fmla="*/ 3476832 h 6198044"/>
              <a:gd name="connsiteX19" fmla="*/ 536301 w 7362544"/>
              <a:gd name="connsiteY19" fmla="*/ 3265282 h 6198044"/>
              <a:gd name="connsiteX20" fmla="*/ 579194 w 7362544"/>
              <a:gd name="connsiteY20" fmla="*/ 3200688 h 6198044"/>
              <a:gd name="connsiteX21" fmla="*/ 643787 w 7362544"/>
              <a:gd name="connsiteY21" fmla="*/ 3157795 h 6198044"/>
              <a:gd name="connsiteX22" fmla="*/ 717266 w 7362544"/>
              <a:gd name="connsiteY22" fmla="*/ 3143498 h 6198044"/>
              <a:gd name="connsiteX23" fmla="*/ 1518292 w 7362544"/>
              <a:gd name="connsiteY23" fmla="*/ 2598405 h 6198044"/>
              <a:gd name="connsiteX24" fmla="*/ 1656365 w 7362544"/>
              <a:gd name="connsiteY24" fmla="*/ 2655597 h 6198044"/>
              <a:gd name="connsiteX25" fmla="*/ 4761287 w 7362544"/>
              <a:gd name="connsiteY25" fmla="*/ 5760520 h 6198044"/>
              <a:gd name="connsiteX26" fmla="*/ 4761287 w 7362544"/>
              <a:gd name="connsiteY26" fmla="*/ 6036665 h 6198044"/>
              <a:gd name="connsiteX27" fmla="*/ 4761287 w 7362544"/>
              <a:gd name="connsiteY27" fmla="*/ 6036663 h 6198044"/>
              <a:gd name="connsiteX28" fmla="*/ 4485144 w 7362544"/>
              <a:gd name="connsiteY28" fmla="*/ 6036663 h 6198044"/>
              <a:gd name="connsiteX29" fmla="*/ 1380221 w 7362544"/>
              <a:gd name="connsiteY29" fmla="*/ 2931740 h 6198044"/>
              <a:gd name="connsiteX30" fmla="*/ 1337328 w 7362544"/>
              <a:gd name="connsiteY30" fmla="*/ 2720191 h 6198044"/>
              <a:gd name="connsiteX31" fmla="*/ 1380221 w 7362544"/>
              <a:gd name="connsiteY31" fmla="*/ 2655597 h 6198044"/>
              <a:gd name="connsiteX32" fmla="*/ 1380221 w 7362544"/>
              <a:gd name="connsiteY32" fmla="*/ 2655596 h 6198044"/>
              <a:gd name="connsiteX33" fmla="*/ 1444815 w 7362544"/>
              <a:gd name="connsiteY33" fmla="*/ 2612704 h 6198044"/>
              <a:gd name="connsiteX34" fmla="*/ 1518292 w 7362544"/>
              <a:gd name="connsiteY34" fmla="*/ 2598405 h 6198044"/>
              <a:gd name="connsiteX35" fmla="*/ 427420 w 7362544"/>
              <a:gd name="connsiteY35" fmla="*/ 2180593 h 6198044"/>
              <a:gd name="connsiteX36" fmla="*/ 565492 w 7362544"/>
              <a:gd name="connsiteY36" fmla="*/ 2237784 h 6198044"/>
              <a:gd name="connsiteX37" fmla="*/ 3670415 w 7362544"/>
              <a:gd name="connsiteY37" fmla="*/ 5342707 h 6198044"/>
              <a:gd name="connsiteX38" fmla="*/ 3670415 w 7362544"/>
              <a:gd name="connsiteY38" fmla="*/ 5618851 h 6198044"/>
              <a:gd name="connsiteX39" fmla="*/ 3670414 w 7362544"/>
              <a:gd name="connsiteY39" fmla="*/ 5618850 h 6198044"/>
              <a:gd name="connsiteX40" fmla="*/ 3394271 w 7362544"/>
              <a:gd name="connsiteY40" fmla="*/ 5618850 h 6198044"/>
              <a:gd name="connsiteX41" fmla="*/ 289349 w 7362544"/>
              <a:gd name="connsiteY41" fmla="*/ 2513927 h 6198044"/>
              <a:gd name="connsiteX42" fmla="*/ 246456 w 7362544"/>
              <a:gd name="connsiteY42" fmla="*/ 2302378 h 6198044"/>
              <a:gd name="connsiteX43" fmla="*/ 289349 w 7362544"/>
              <a:gd name="connsiteY43" fmla="*/ 2237784 h 6198044"/>
              <a:gd name="connsiteX44" fmla="*/ 353943 w 7362544"/>
              <a:gd name="connsiteY44" fmla="*/ 2194890 h 6198044"/>
              <a:gd name="connsiteX45" fmla="*/ 427420 w 7362544"/>
              <a:gd name="connsiteY45" fmla="*/ 2180593 h 6198044"/>
              <a:gd name="connsiteX46" fmla="*/ 1403566 w 7362544"/>
              <a:gd name="connsiteY46" fmla="*/ 1810620 h 6198044"/>
              <a:gd name="connsiteX47" fmla="*/ 1541638 w 7362544"/>
              <a:gd name="connsiteY47" fmla="*/ 1867811 h 6198044"/>
              <a:gd name="connsiteX48" fmla="*/ 4646561 w 7362544"/>
              <a:gd name="connsiteY48" fmla="*/ 4972734 h 6198044"/>
              <a:gd name="connsiteX49" fmla="*/ 4646561 w 7362544"/>
              <a:gd name="connsiteY49" fmla="*/ 5248878 h 6198044"/>
              <a:gd name="connsiteX50" fmla="*/ 4646560 w 7362544"/>
              <a:gd name="connsiteY50" fmla="*/ 5248877 h 6198044"/>
              <a:gd name="connsiteX51" fmla="*/ 4370417 w 7362544"/>
              <a:gd name="connsiteY51" fmla="*/ 5248877 h 6198044"/>
              <a:gd name="connsiteX52" fmla="*/ 1265495 w 7362544"/>
              <a:gd name="connsiteY52" fmla="*/ 2143954 h 6198044"/>
              <a:gd name="connsiteX53" fmla="*/ 1222602 w 7362544"/>
              <a:gd name="connsiteY53" fmla="*/ 1932405 h 6198044"/>
              <a:gd name="connsiteX54" fmla="*/ 1265495 w 7362544"/>
              <a:gd name="connsiteY54" fmla="*/ 1867811 h 6198044"/>
              <a:gd name="connsiteX55" fmla="*/ 1265495 w 7362544"/>
              <a:gd name="connsiteY55" fmla="*/ 1867811 h 6198044"/>
              <a:gd name="connsiteX56" fmla="*/ 1330089 w 7362544"/>
              <a:gd name="connsiteY56" fmla="*/ 1824918 h 6198044"/>
              <a:gd name="connsiteX57" fmla="*/ 1403566 w 7362544"/>
              <a:gd name="connsiteY57" fmla="*/ 1810620 h 6198044"/>
              <a:gd name="connsiteX58" fmla="*/ 2204593 w 7362544"/>
              <a:gd name="connsiteY58" fmla="*/ 1265529 h 6198044"/>
              <a:gd name="connsiteX59" fmla="*/ 2342664 w 7362544"/>
              <a:gd name="connsiteY59" fmla="*/ 1322720 h 6198044"/>
              <a:gd name="connsiteX60" fmla="*/ 5447589 w 7362544"/>
              <a:gd name="connsiteY60" fmla="*/ 4427643 h 6198044"/>
              <a:gd name="connsiteX61" fmla="*/ 5447589 w 7362544"/>
              <a:gd name="connsiteY61" fmla="*/ 4703786 h 6198044"/>
              <a:gd name="connsiteX62" fmla="*/ 5447588 w 7362544"/>
              <a:gd name="connsiteY62" fmla="*/ 4703785 h 6198044"/>
              <a:gd name="connsiteX63" fmla="*/ 5171444 w 7362544"/>
              <a:gd name="connsiteY63" fmla="*/ 4703785 h 6198044"/>
              <a:gd name="connsiteX64" fmla="*/ 2066521 w 7362544"/>
              <a:gd name="connsiteY64" fmla="*/ 1598863 h 6198044"/>
              <a:gd name="connsiteX65" fmla="*/ 2023628 w 7362544"/>
              <a:gd name="connsiteY65" fmla="*/ 1387313 h 6198044"/>
              <a:gd name="connsiteX66" fmla="*/ 2066522 w 7362544"/>
              <a:gd name="connsiteY66" fmla="*/ 1322720 h 6198044"/>
              <a:gd name="connsiteX67" fmla="*/ 2131116 w 7362544"/>
              <a:gd name="connsiteY67" fmla="*/ 1279826 h 6198044"/>
              <a:gd name="connsiteX68" fmla="*/ 2204593 w 7362544"/>
              <a:gd name="connsiteY68" fmla="*/ 1265529 h 6198044"/>
              <a:gd name="connsiteX69" fmla="*/ 2716239 w 7362544"/>
              <a:gd name="connsiteY69" fmla="*/ 1104113 h 6198044"/>
              <a:gd name="connsiteX70" fmla="*/ 2854310 w 7362544"/>
              <a:gd name="connsiteY70" fmla="*/ 1161304 h 6198044"/>
              <a:gd name="connsiteX71" fmla="*/ 5959234 w 7362544"/>
              <a:gd name="connsiteY71" fmla="*/ 4266228 h 6198044"/>
              <a:gd name="connsiteX72" fmla="*/ 5959234 w 7362544"/>
              <a:gd name="connsiteY72" fmla="*/ 4542371 h 6198044"/>
              <a:gd name="connsiteX73" fmla="*/ 5959233 w 7362544"/>
              <a:gd name="connsiteY73" fmla="*/ 4542371 h 6198044"/>
              <a:gd name="connsiteX74" fmla="*/ 5683089 w 7362544"/>
              <a:gd name="connsiteY74" fmla="*/ 4542371 h 6198044"/>
              <a:gd name="connsiteX75" fmla="*/ 2578167 w 7362544"/>
              <a:gd name="connsiteY75" fmla="*/ 1437447 h 6198044"/>
              <a:gd name="connsiteX76" fmla="*/ 2535273 w 7362544"/>
              <a:gd name="connsiteY76" fmla="*/ 1225898 h 6198044"/>
              <a:gd name="connsiteX77" fmla="*/ 2578167 w 7362544"/>
              <a:gd name="connsiteY77" fmla="*/ 1161305 h 6198044"/>
              <a:gd name="connsiteX78" fmla="*/ 2642761 w 7362544"/>
              <a:gd name="connsiteY78" fmla="*/ 1118411 h 6198044"/>
              <a:gd name="connsiteX79" fmla="*/ 2716239 w 7362544"/>
              <a:gd name="connsiteY79" fmla="*/ 1104113 h 6198044"/>
              <a:gd name="connsiteX80" fmla="*/ 1113722 w 7362544"/>
              <a:gd name="connsiteY80" fmla="*/ 847716 h 6198044"/>
              <a:gd name="connsiteX81" fmla="*/ 1251793 w 7362544"/>
              <a:gd name="connsiteY81" fmla="*/ 904907 h 6198044"/>
              <a:gd name="connsiteX82" fmla="*/ 4356716 w 7362544"/>
              <a:gd name="connsiteY82" fmla="*/ 4009829 h 6198044"/>
              <a:gd name="connsiteX83" fmla="*/ 4356716 w 7362544"/>
              <a:gd name="connsiteY83" fmla="*/ 4285973 h 6198044"/>
              <a:gd name="connsiteX84" fmla="*/ 4356715 w 7362544"/>
              <a:gd name="connsiteY84" fmla="*/ 4285972 h 6198044"/>
              <a:gd name="connsiteX85" fmla="*/ 4080572 w 7362544"/>
              <a:gd name="connsiteY85" fmla="*/ 4285972 h 6198044"/>
              <a:gd name="connsiteX86" fmla="*/ 975650 w 7362544"/>
              <a:gd name="connsiteY86" fmla="*/ 1181049 h 6198044"/>
              <a:gd name="connsiteX87" fmla="*/ 932757 w 7362544"/>
              <a:gd name="connsiteY87" fmla="*/ 969500 h 6198044"/>
              <a:gd name="connsiteX88" fmla="*/ 975650 w 7362544"/>
              <a:gd name="connsiteY88" fmla="*/ 904906 h 6198044"/>
              <a:gd name="connsiteX89" fmla="*/ 1040244 w 7362544"/>
              <a:gd name="connsiteY89" fmla="*/ 862013 h 6198044"/>
              <a:gd name="connsiteX90" fmla="*/ 1113722 w 7362544"/>
              <a:gd name="connsiteY90" fmla="*/ 847716 h 6198044"/>
              <a:gd name="connsiteX91" fmla="*/ 4947782 w 7362544"/>
              <a:gd name="connsiteY91" fmla="*/ 643418 h 6198044"/>
              <a:gd name="connsiteX92" fmla="*/ 5085855 w 7362544"/>
              <a:gd name="connsiteY92" fmla="*/ 700609 h 6198044"/>
              <a:gd name="connsiteX93" fmla="*/ 7305353 w 7362544"/>
              <a:gd name="connsiteY93" fmla="*/ 2920108 h 6198044"/>
              <a:gd name="connsiteX94" fmla="*/ 7305353 w 7362544"/>
              <a:gd name="connsiteY94" fmla="*/ 3196251 h 6198044"/>
              <a:gd name="connsiteX95" fmla="*/ 7305353 w 7362544"/>
              <a:gd name="connsiteY95" fmla="*/ 3196251 h 6198044"/>
              <a:gd name="connsiteX96" fmla="*/ 7029209 w 7362544"/>
              <a:gd name="connsiteY96" fmla="*/ 3196251 h 6198044"/>
              <a:gd name="connsiteX97" fmla="*/ 4809711 w 7362544"/>
              <a:gd name="connsiteY97" fmla="*/ 976753 h 6198044"/>
              <a:gd name="connsiteX98" fmla="*/ 4766817 w 7362544"/>
              <a:gd name="connsiteY98" fmla="*/ 765203 h 6198044"/>
              <a:gd name="connsiteX99" fmla="*/ 4809711 w 7362544"/>
              <a:gd name="connsiteY99" fmla="*/ 700609 h 6198044"/>
              <a:gd name="connsiteX100" fmla="*/ 4874305 w 7362544"/>
              <a:gd name="connsiteY100" fmla="*/ 657715 h 6198044"/>
              <a:gd name="connsiteX101" fmla="*/ 4947782 w 7362544"/>
              <a:gd name="connsiteY101" fmla="*/ 643418 h 6198044"/>
              <a:gd name="connsiteX102" fmla="*/ 2446599 w 7362544"/>
              <a:gd name="connsiteY102" fmla="*/ 161414 h 6198044"/>
              <a:gd name="connsiteX103" fmla="*/ 2584671 w 7362544"/>
              <a:gd name="connsiteY103" fmla="*/ 218606 h 6198044"/>
              <a:gd name="connsiteX104" fmla="*/ 5689594 w 7362544"/>
              <a:gd name="connsiteY104" fmla="*/ 3323528 h 6198044"/>
              <a:gd name="connsiteX105" fmla="*/ 5689594 w 7362544"/>
              <a:gd name="connsiteY105" fmla="*/ 3599672 h 6198044"/>
              <a:gd name="connsiteX106" fmla="*/ 5689594 w 7362544"/>
              <a:gd name="connsiteY106" fmla="*/ 3599671 h 6198044"/>
              <a:gd name="connsiteX107" fmla="*/ 5413450 w 7362544"/>
              <a:gd name="connsiteY107" fmla="*/ 3599671 h 6198044"/>
              <a:gd name="connsiteX108" fmla="*/ 2308528 w 7362544"/>
              <a:gd name="connsiteY108" fmla="*/ 494748 h 6198044"/>
              <a:gd name="connsiteX109" fmla="*/ 2265635 w 7362544"/>
              <a:gd name="connsiteY109" fmla="*/ 283199 h 6198044"/>
              <a:gd name="connsiteX110" fmla="*/ 2308528 w 7362544"/>
              <a:gd name="connsiteY110" fmla="*/ 218605 h 6198044"/>
              <a:gd name="connsiteX111" fmla="*/ 2373122 w 7362544"/>
              <a:gd name="connsiteY111" fmla="*/ 175712 h 6198044"/>
              <a:gd name="connsiteX112" fmla="*/ 2446599 w 7362544"/>
              <a:gd name="connsiteY112" fmla="*/ 161414 h 6198044"/>
              <a:gd name="connsiteX113" fmla="*/ 3671944 w 7362544"/>
              <a:gd name="connsiteY113" fmla="*/ 40640 h 6198044"/>
              <a:gd name="connsiteX114" fmla="*/ 3810016 w 7362544"/>
              <a:gd name="connsiteY114" fmla="*/ 97831 h 6198044"/>
              <a:gd name="connsiteX115" fmla="*/ 6914939 w 7362544"/>
              <a:gd name="connsiteY115" fmla="*/ 3202755 h 6198044"/>
              <a:gd name="connsiteX116" fmla="*/ 6914939 w 7362544"/>
              <a:gd name="connsiteY116" fmla="*/ 3478898 h 6198044"/>
              <a:gd name="connsiteX117" fmla="*/ 6914939 w 7362544"/>
              <a:gd name="connsiteY117" fmla="*/ 3478897 h 6198044"/>
              <a:gd name="connsiteX118" fmla="*/ 6638795 w 7362544"/>
              <a:gd name="connsiteY118" fmla="*/ 3478897 h 6198044"/>
              <a:gd name="connsiteX119" fmla="*/ 3533874 w 7362544"/>
              <a:gd name="connsiteY119" fmla="*/ 373974 h 6198044"/>
              <a:gd name="connsiteX120" fmla="*/ 3490980 w 7362544"/>
              <a:gd name="connsiteY120" fmla="*/ 162425 h 6198044"/>
              <a:gd name="connsiteX121" fmla="*/ 3533873 w 7362544"/>
              <a:gd name="connsiteY121" fmla="*/ 97830 h 6198044"/>
              <a:gd name="connsiteX122" fmla="*/ 3598467 w 7362544"/>
              <a:gd name="connsiteY122" fmla="*/ 54937 h 6198044"/>
              <a:gd name="connsiteX123" fmla="*/ 3671944 w 7362544"/>
              <a:gd name="connsiteY123" fmla="*/ 40640 h 6198044"/>
              <a:gd name="connsiteX124" fmla="*/ 2958245 w 7362544"/>
              <a:gd name="connsiteY124" fmla="*/ 0 h 6198044"/>
              <a:gd name="connsiteX125" fmla="*/ 3096316 w 7362544"/>
              <a:gd name="connsiteY125" fmla="*/ 57191 h 6198044"/>
              <a:gd name="connsiteX126" fmla="*/ 6201239 w 7362544"/>
              <a:gd name="connsiteY126" fmla="*/ 3162114 h 6198044"/>
              <a:gd name="connsiteX127" fmla="*/ 6201239 w 7362544"/>
              <a:gd name="connsiteY127" fmla="*/ 3438258 h 6198044"/>
              <a:gd name="connsiteX128" fmla="*/ 6201239 w 7362544"/>
              <a:gd name="connsiteY128" fmla="*/ 3438257 h 6198044"/>
              <a:gd name="connsiteX129" fmla="*/ 5925095 w 7362544"/>
              <a:gd name="connsiteY129" fmla="*/ 3438257 h 6198044"/>
              <a:gd name="connsiteX130" fmla="*/ 2820173 w 7362544"/>
              <a:gd name="connsiteY130" fmla="*/ 333335 h 6198044"/>
              <a:gd name="connsiteX131" fmla="*/ 2777280 w 7362544"/>
              <a:gd name="connsiteY131" fmla="*/ 121786 h 6198044"/>
              <a:gd name="connsiteX132" fmla="*/ 2820173 w 7362544"/>
              <a:gd name="connsiteY132" fmla="*/ 57191 h 6198044"/>
              <a:gd name="connsiteX133" fmla="*/ 2884767 w 7362544"/>
              <a:gd name="connsiteY133" fmla="*/ 14298 h 6198044"/>
              <a:gd name="connsiteX134" fmla="*/ 2958245 w 7362544"/>
              <a:gd name="connsiteY134" fmla="*/ 0 h 6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362544" h="6198044">
                <a:moveTo>
                  <a:pt x="195262" y="3294555"/>
                </a:moveTo>
                <a:cubicBezTo>
                  <a:pt x="245234" y="3294555"/>
                  <a:pt x="295207" y="3313618"/>
                  <a:pt x="333335" y="3351746"/>
                </a:cubicBezTo>
                <a:lnTo>
                  <a:pt x="2552833" y="5571245"/>
                </a:lnTo>
                <a:cubicBezTo>
                  <a:pt x="2629088" y="5647501"/>
                  <a:pt x="2629088" y="5771133"/>
                  <a:pt x="2552833" y="5847389"/>
                </a:cubicBezTo>
                <a:lnTo>
                  <a:pt x="2552833" y="5847388"/>
                </a:lnTo>
                <a:cubicBezTo>
                  <a:pt x="2476577" y="5923642"/>
                  <a:pt x="2352944" y="5923643"/>
                  <a:pt x="2276689" y="5847388"/>
                </a:cubicBezTo>
                <a:lnTo>
                  <a:pt x="57192" y="3627889"/>
                </a:lnTo>
                <a:cubicBezTo>
                  <a:pt x="1" y="3570698"/>
                  <a:pt x="-14297" y="3486856"/>
                  <a:pt x="14298" y="3416340"/>
                </a:cubicBezTo>
                <a:lnTo>
                  <a:pt x="57191" y="3351746"/>
                </a:lnTo>
                <a:lnTo>
                  <a:pt x="57192" y="3351746"/>
                </a:lnTo>
                <a:lnTo>
                  <a:pt x="121785" y="3308852"/>
                </a:lnTo>
                <a:cubicBezTo>
                  <a:pt x="145290" y="3299321"/>
                  <a:pt x="170277" y="3294555"/>
                  <a:pt x="195262" y="3294555"/>
                </a:cubicBezTo>
                <a:close/>
                <a:moveTo>
                  <a:pt x="717266" y="3143498"/>
                </a:moveTo>
                <a:cubicBezTo>
                  <a:pt x="767238" y="3143498"/>
                  <a:pt x="817209" y="3162561"/>
                  <a:pt x="855337" y="3200689"/>
                </a:cubicBezTo>
                <a:lnTo>
                  <a:pt x="3519359" y="5864711"/>
                </a:lnTo>
                <a:cubicBezTo>
                  <a:pt x="3595614" y="5940966"/>
                  <a:pt x="3595614" y="6064599"/>
                  <a:pt x="3519359" y="6140854"/>
                </a:cubicBezTo>
                <a:lnTo>
                  <a:pt x="3519358" y="6140853"/>
                </a:lnTo>
                <a:cubicBezTo>
                  <a:pt x="3443103" y="6217108"/>
                  <a:pt x="3319469" y="6217108"/>
                  <a:pt x="3243215" y="6140853"/>
                </a:cubicBezTo>
                <a:lnTo>
                  <a:pt x="579194" y="3476832"/>
                </a:lnTo>
                <a:cubicBezTo>
                  <a:pt x="522003" y="3419640"/>
                  <a:pt x="507705" y="3335799"/>
                  <a:pt x="536301" y="3265282"/>
                </a:cubicBezTo>
                <a:lnTo>
                  <a:pt x="579194" y="3200688"/>
                </a:lnTo>
                <a:lnTo>
                  <a:pt x="643787" y="3157795"/>
                </a:lnTo>
                <a:cubicBezTo>
                  <a:pt x="667293" y="3148264"/>
                  <a:pt x="692279" y="3143498"/>
                  <a:pt x="717266" y="3143498"/>
                </a:cubicBezTo>
                <a:close/>
                <a:moveTo>
                  <a:pt x="1518292" y="2598405"/>
                </a:moveTo>
                <a:cubicBezTo>
                  <a:pt x="1568265" y="2598405"/>
                  <a:pt x="1618237" y="2617470"/>
                  <a:pt x="1656365" y="2655597"/>
                </a:cubicBezTo>
                <a:lnTo>
                  <a:pt x="4761287" y="5760520"/>
                </a:lnTo>
                <a:cubicBezTo>
                  <a:pt x="4837542" y="5836776"/>
                  <a:pt x="4837542" y="5960408"/>
                  <a:pt x="4761287" y="6036665"/>
                </a:cubicBezTo>
                <a:lnTo>
                  <a:pt x="4761287" y="6036663"/>
                </a:lnTo>
                <a:cubicBezTo>
                  <a:pt x="4685032" y="6112918"/>
                  <a:pt x="4561399" y="6112918"/>
                  <a:pt x="4485144" y="6036663"/>
                </a:cubicBezTo>
                <a:lnTo>
                  <a:pt x="1380221" y="2931740"/>
                </a:lnTo>
                <a:cubicBezTo>
                  <a:pt x="1323031" y="2874549"/>
                  <a:pt x="1308733" y="2790707"/>
                  <a:pt x="1337328" y="2720191"/>
                </a:cubicBezTo>
                <a:lnTo>
                  <a:pt x="1380221" y="2655597"/>
                </a:lnTo>
                <a:lnTo>
                  <a:pt x="1380221" y="2655596"/>
                </a:lnTo>
                <a:lnTo>
                  <a:pt x="1444815" y="2612704"/>
                </a:lnTo>
                <a:cubicBezTo>
                  <a:pt x="1468320" y="2603172"/>
                  <a:pt x="1493307" y="2598406"/>
                  <a:pt x="1518292" y="2598405"/>
                </a:cubicBezTo>
                <a:close/>
                <a:moveTo>
                  <a:pt x="427420" y="2180593"/>
                </a:moveTo>
                <a:cubicBezTo>
                  <a:pt x="477393" y="2180593"/>
                  <a:pt x="527364" y="2199656"/>
                  <a:pt x="565492" y="2237784"/>
                </a:cubicBezTo>
                <a:lnTo>
                  <a:pt x="3670415" y="5342707"/>
                </a:lnTo>
                <a:cubicBezTo>
                  <a:pt x="3746670" y="5418962"/>
                  <a:pt x="3746670" y="5542596"/>
                  <a:pt x="3670415" y="5618851"/>
                </a:cubicBezTo>
                <a:lnTo>
                  <a:pt x="3670414" y="5618850"/>
                </a:lnTo>
                <a:cubicBezTo>
                  <a:pt x="3594159" y="5695105"/>
                  <a:pt x="3470526" y="5695105"/>
                  <a:pt x="3394271" y="5618850"/>
                </a:cubicBezTo>
                <a:lnTo>
                  <a:pt x="289349" y="2513927"/>
                </a:lnTo>
                <a:cubicBezTo>
                  <a:pt x="232158" y="2456736"/>
                  <a:pt x="217860" y="2372894"/>
                  <a:pt x="246456" y="2302378"/>
                </a:cubicBezTo>
                <a:lnTo>
                  <a:pt x="289349" y="2237784"/>
                </a:lnTo>
                <a:lnTo>
                  <a:pt x="353943" y="2194890"/>
                </a:lnTo>
                <a:cubicBezTo>
                  <a:pt x="377448" y="2185358"/>
                  <a:pt x="402434" y="2180593"/>
                  <a:pt x="427420" y="2180593"/>
                </a:cubicBezTo>
                <a:close/>
                <a:moveTo>
                  <a:pt x="1403566" y="1810620"/>
                </a:moveTo>
                <a:cubicBezTo>
                  <a:pt x="1453539" y="1810620"/>
                  <a:pt x="1503511" y="1829684"/>
                  <a:pt x="1541638" y="1867811"/>
                </a:cubicBezTo>
                <a:lnTo>
                  <a:pt x="4646561" y="4972734"/>
                </a:lnTo>
                <a:cubicBezTo>
                  <a:pt x="4722816" y="5048989"/>
                  <a:pt x="4722816" y="5172623"/>
                  <a:pt x="4646561" y="5248878"/>
                </a:cubicBezTo>
                <a:lnTo>
                  <a:pt x="4646560" y="5248877"/>
                </a:lnTo>
                <a:cubicBezTo>
                  <a:pt x="4570305" y="5325132"/>
                  <a:pt x="4446672" y="5325132"/>
                  <a:pt x="4370417" y="5248877"/>
                </a:cubicBezTo>
                <a:lnTo>
                  <a:pt x="1265495" y="2143954"/>
                </a:lnTo>
                <a:cubicBezTo>
                  <a:pt x="1208304" y="2086763"/>
                  <a:pt x="1194006" y="2002921"/>
                  <a:pt x="1222602" y="1932405"/>
                </a:cubicBezTo>
                <a:lnTo>
                  <a:pt x="1265495" y="1867811"/>
                </a:lnTo>
                <a:lnTo>
                  <a:pt x="1265495" y="1867811"/>
                </a:lnTo>
                <a:lnTo>
                  <a:pt x="1330089" y="1824918"/>
                </a:lnTo>
                <a:cubicBezTo>
                  <a:pt x="1353594" y="1815386"/>
                  <a:pt x="1378580" y="1810620"/>
                  <a:pt x="1403566" y="1810620"/>
                </a:cubicBezTo>
                <a:close/>
                <a:moveTo>
                  <a:pt x="2204593" y="1265529"/>
                </a:moveTo>
                <a:cubicBezTo>
                  <a:pt x="2254565" y="1265528"/>
                  <a:pt x="2304537" y="1284592"/>
                  <a:pt x="2342664" y="1322720"/>
                </a:cubicBezTo>
                <a:lnTo>
                  <a:pt x="5447589" y="4427643"/>
                </a:lnTo>
                <a:cubicBezTo>
                  <a:pt x="5523844" y="4503898"/>
                  <a:pt x="5523843" y="4627530"/>
                  <a:pt x="5447589" y="4703786"/>
                </a:cubicBezTo>
                <a:lnTo>
                  <a:pt x="5447588" y="4703785"/>
                </a:lnTo>
                <a:cubicBezTo>
                  <a:pt x="5371333" y="4780041"/>
                  <a:pt x="5247700" y="4780041"/>
                  <a:pt x="5171444" y="4703785"/>
                </a:cubicBezTo>
                <a:lnTo>
                  <a:pt x="2066521" y="1598863"/>
                </a:lnTo>
                <a:cubicBezTo>
                  <a:pt x="2009332" y="1541671"/>
                  <a:pt x="1995034" y="1457829"/>
                  <a:pt x="2023628" y="1387313"/>
                </a:cubicBezTo>
                <a:lnTo>
                  <a:pt x="2066522" y="1322720"/>
                </a:lnTo>
                <a:lnTo>
                  <a:pt x="2131116" y="1279826"/>
                </a:lnTo>
                <a:cubicBezTo>
                  <a:pt x="2154622" y="1270294"/>
                  <a:pt x="2179608" y="1265528"/>
                  <a:pt x="2204593" y="1265529"/>
                </a:cubicBezTo>
                <a:close/>
                <a:moveTo>
                  <a:pt x="2716239" y="1104113"/>
                </a:moveTo>
                <a:cubicBezTo>
                  <a:pt x="2766210" y="1104113"/>
                  <a:pt x="2816183" y="1123177"/>
                  <a:pt x="2854310" y="1161304"/>
                </a:cubicBezTo>
                <a:lnTo>
                  <a:pt x="5959234" y="4266228"/>
                </a:lnTo>
                <a:cubicBezTo>
                  <a:pt x="6035489" y="4342483"/>
                  <a:pt x="6035488" y="4466116"/>
                  <a:pt x="5959234" y="4542371"/>
                </a:cubicBezTo>
                <a:lnTo>
                  <a:pt x="5959233" y="4542371"/>
                </a:lnTo>
                <a:cubicBezTo>
                  <a:pt x="5882978" y="4618626"/>
                  <a:pt x="5759344" y="4618626"/>
                  <a:pt x="5683089" y="4542371"/>
                </a:cubicBezTo>
                <a:lnTo>
                  <a:pt x="2578167" y="1437447"/>
                </a:lnTo>
                <a:cubicBezTo>
                  <a:pt x="2520976" y="1380256"/>
                  <a:pt x="2506678" y="1296415"/>
                  <a:pt x="2535273" y="1225898"/>
                </a:cubicBezTo>
                <a:lnTo>
                  <a:pt x="2578167" y="1161305"/>
                </a:lnTo>
                <a:lnTo>
                  <a:pt x="2642761" y="1118411"/>
                </a:lnTo>
                <a:cubicBezTo>
                  <a:pt x="2666267" y="1108880"/>
                  <a:pt x="2691252" y="1104113"/>
                  <a:pt x="2716239" y="1104113"/>
                </a:cubicBezTo>
                <a:close/>
                <a:moveTo>
                  <a:pt x="1113722" y="847716"/>
                </a:moveTo>
                <a:cubicBezTo>
                  <a:pt x="1163694" y="847715"/>
                  <a:pt x="1213666" y="866779"/>
                  <a:pt x="1251793" y="904907"/>
                </a:cubicBezTo>
                <a:lnTo>
                  <a:pt x="4356716" y="4009829"/>
                </a:lnTo>
                <a:cubicBezTo>
                  <a:pt x="4432971" y="4086085"/>
                  <a:pt x="4432971" y="4209718"/>
                  <a:pt x="4356716" y="4285973"/>
                </a:cubicBezTo>
                <a:lnTo>
                  <a:pt x="4356715" y="4285972"/>
                </a:lnTo>
                <a:cubicBezTo>
                  <a:pt x="4280461" y="4362227"/>
                  <a:pt x="4156827" y="4362227"/>
                  <a:pt x="4080572" y="4285972"/>
                </a:cubicBezTo>
                <a:lnTo>
                  <a:pt x="975650" y="1181049"/>
                </a:lnTo>
                <a:cubicBezTo>
                  <a:pt x="918459" y="1123859"/>
                  <a:pt x="904162" y="1040017"/>
                  <a:pt x="932757" y="969500"/>
                </a:cubicBezTo>
                <a:lnTo>
                  <a:pt x="975650" y="904906"/>
                </a:lnTo>
                <a:lnTo>
                  <a:pt x="1040244" y="862013"/>
                </a:lnTo>
                <a:cubicBezTo>
                  <a:pt x="1063750" y="852481"/>
                  <a:pt x="1088736" y="847716"/>
                  <a:pt x="1113722" y="847716"/>
                </a:cubicBezTo>
                <a:close/>
                <a:moveTo>
                  <a:pt x="4947782" y="643418"/>
                </a:moveTo>
                <a:cubicBezTo>
                  <a:pt x="4997755" y="643418"/>
                  <a:pt x="5047727" y="662481"/>
                  <a:pt x="5085855" y="700609"/>
                </a:cubicBezTo>
                <a:lnTo>
                  <a:pt x="7305353" y="2920108"/>
                </a:lnTo>
                <a:cubicBezTo>
                  <a:pt x="7381608" y="2996364"/>
                  <a:pt x="7381608" y="3119997"/>
                  <a:pt x="7305353" y="3196251"/>
                </a:cubicBezTo>
                <a:lnTo>
                  <a:pt x="7305353" y="3196251"/>
                </a:lnTo>
                <a:cubicBezTo>
                  <a:pt x="7229098" y="3272506"/>
                  <a:pt x="7105464" y="3272506"/>
                  <a:pt x="7029209" y="3196251"/>
                </a:cubicBezTo>
                <a:lnTo>
                  <a:pt x="4809711" y="976753"/>
                </a:lnTo>
                <a:cubicBezTo>
                  <a:pt x="4752520" y="919560"/>
                  <a:pt x="4738222" y="835720"/>
                  <a:pt x="4766817" y="765203"/>
                </a:cubicBezTo>
                <a:lnTo>
                  <a:pt x="4809711" y="700609"/>
                </a:lnTo>
                <a:lnTo>
                  <a:pt x="4874305" y="657715"/>
                </a:lnTo>
                <a:cubicBezTo>
                  <a:pt x="4897810" y="648184"/>
                  <a:pt x="4922796" y="643418"/>
                  <a:pt x="4947782" y="643418"/>
                </a:cubicBezTo>
                <a:close/>
                <a:moveTo>
                  <a:pt x="2446599" y="161414"/>
                </a:moveTo>
                <a:cubicBezTo>
                  <a:pt x="2496572" y="161414"/>
                  <a:pt x="2546544" y="180478"/>
                  <a:pt x="2584671" y="218606"/>
                </a:cubicBezTo>
                <a:lnTo>
                  <a:pt x="5689594" y="3323528"/>
                </a:lnTo>
                <a:cubicBezTo>
                  <a:pt x="5765849" y="3399784"/>
                  <a:pt x="5765849" y="3523417"/>
                  <a:pt x="5689594" y="3599672"/>
                </a:cubicBezTo>
                <a:lnTo>
                  <a:pt x="5689594" y="3599671"/>
                </a:lnTo>
                <a:cubicBezTo>
                  <a:pt x="5613339" y="3675926"/>
                  <a:pt x="5489705" y="3675926"/>
                  <a:pt x="5413450" y="3599671"/>
                </a:cubicBezTo>
                <a:lnTo>
                  <a:pt x="2308528" y="494748"/>
                </a:lnTo>
                <a:cubicBezTo>
                  <a:pt x="2251337" y="437558"/>
                  <a:pt x="2237039" y="353715"/>
                  <a:pt x="2265635" y="283199"/>
                </a:cubicBezTo>
                <a:lnTo>
                  <a:pt x="2308528" y="218605"/>
                </a:lnTo>
                <a:lnTo>
                  <a:pt x="2373122" y="175712"/>
                </a:lnTo>
                <a:cubicBezTo>
                  <a:pt x="2396627" y="166181"/>
                  <a:pt x="2421613" y="161414"/>
                  <a:pt x="2446599" y="161414"/>
                </a:cubicBezTo>
                <a:close/>
                <a:moveTo>
                  <a:pt x="3671944" y="40640"/>
                </a:moveTo>
                <a:cubicBezTo>
                  <a:pt x="3721917" y="40640"/>
                  <a:pt x="3771888" y="59704"/>
                  <a:pt x="3810016" y="97831"/>
                </a:cubicBezTo>
                <a:lnTo>
                  <a:pt x="6914939" y="3202755"/>
                </a:lnTo>
                <a:cubicBezTo>
                  <a:pt x="6991194" y="3279010"/>
                  <a:pt x="6991194" y="3402643"/>
                  <a:pt x="6914939" y="3478898"/>
                </a:cubicBezTo>
                <a:lnTo>
                  <a:pt x="6914939" y="3478897"/>
                </a:lnTo>
                <a:cubicBezTo>
                  <a:pt x="6838683" y="3555153"/>
                  <a:pt x="6715050" y="3555153"/>
                  <a:pt x="6638795" y="3478897"/>
                </a:cubicBezTo>
                <a:lnTo>
                  <a:pt x="3533874" y="373974"/>
                </a:lnTo>
                <a:cubicBezTo>
                  <a:pt x="3476682" y="316783"/>
                  <a:pt x="3462384" y="232941"/>
                  <a:pt x="3490980" y="162425"/>
                </a:cubicBezTo>
                <a:lnTo>
                  <a:pt x="3533873" y="97830"/>
                </a:lnTo>
                <a:lnTo>
                  <a:pt x="3598467" y="54937"/>
                </a:lnTo>
                <a:cubicBezTo>
                  <a:pt x="3621972" y="45406"/>
                  <a:pt x="3646957" y="40640"/>
                  <a:pt x="3671944" y="40640"/>
                </a:cubicBezTo>
                <a:close/>
                <a:moveTo>
                  <a:pt x="2958245" y="0"/>
                </a:moveTo>
                <a:cubicBezTo>
                  <a:pt x="3008217" y="1"/>
                  <a:pt x="3058189" y="19064"/>
                  <a:pt x="3096316" y="57191"/>
                </a:cubicBezTo>
                <a:lnTo>
                  <a:pt x="6201239" y="3162114"/>
                </a:lnTo>
                <a:cubicBezTo>
                  <a:pt x="6277494" y="3238369"/>
                  <a:pt x="6277494" y="3362003"/>
                  <a:pt x="6201239" y="3438258"/>
                </a:cubicBezTo>
                <a:lnTo>
                  <a:pt x="6201239" y="3438257"/>
                </a:lnTo>
                <a:cubicBezTo>
                  <a:pt x="6124984" y="3514512"/>
                  <a:pt x="6001350" y="3514512"/>
                  <a:pt x="5925095" y="3438257"/>
                </a:cubicBezTo>
                <a:lnTo>
                  <a:pt x="2820173" y="333335"/>
                </a:lnTo>
                <a:cubicBezTo>
                  <a:pt x="2762982" y="276144"/>
                  <a:pt x="2748684" y="192301"/>
                  <a:pt x="2777280" y="121786"/>
                </a:cubicBezTo>
                <a:lnTo>
                  <a:pt x="2820173" y="57191"/>
                </a:lnTo>
                <a:lnTo>
                  <a:pt x="2884767" y="14298"/>
                </a:lnTo>
                <a:cubicBezTo>
                  <a:pt x="2908272" y="4766"/>
                  <a:pt x="2933258" y="0"/>
                  <a:pt x="2958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2B8987-26AE-47AE-99D4-FD7C03350B12}"/>
              </a:ext>
            </a:extLst>
          </p:cNvPr>
          <p:cNvSpPr/>
          <p:nvPr userDrawn="1"/>
        </p:nvSpPr>
        <p:spPr>
          <a:xfrm>
            <a:off x="0" y="2303253"/>
            <a:ext cx="12192000" cy="2251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EFDC86-7486-495E-90B1-DBB0CC495C03}"/>
              </a:ext>
            </a:extLst>
          </p:cNvPr>
          <p:cNvSpPr/>
          <p:nvPr userDrawn="1"/>
        </p:nvSpPr>
        <p:spPr>
          <a:xfrm>
            <a:off x="0" y="4592128"/>
            <a:ext cx="12192000" cy="103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DEB388-4E41-4A06-92BE-8FB550B7E42B}"/>
              </a:ext>
            </a:extLst>
          </p:cNvPr>
          <p:cNvSpPr/>
          <p:nvPr userDrawn="1"/>
        </p:nvSpPr>
        <p:spPr>
          <a:xfrm>
            <a:off x="0" y="2162355"/>
            <a:ext cx="12192000" cy="1035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69B1C1B0-3827-472E-8524-9D0F119544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7509" y="573702"/>
            <a:ext cx="3752490" cy="57105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0053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FDDF81-25F0-49C3-8781-1E1624D1A714}"/>
              </a:ext>
            </a:extLst>
          </p:cNvPr>
          <p:cNvSpPr/>
          <p:nvPr userDrawn="1"/>
        </p:nvSpPr>
        <p:spPr>
          <a:xfrm>
            <a:off x="0" y="3860800"/>
            <a:ext cx="12192000" cy="299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0BA6AF-B050-42B0-AF5A-EE8517DD6D7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4275A37-45D4-4CEC-B590-B587A18391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30AD2-8B07-4A68-9122-503EE3F7DA2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E13A588-8891-45D6-973C-BB9DA9F9237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E373D-0FE5-41B2-A56D-90D0A274A9B8}"/>
              </a:ext>
            </a:extLst>
          </p:cNvPr>
          <p:cNvSpPr/>
          <p:nvPr userDrawn="1"/>
        </p:nvSpPr>
        <p:spPr>
          <a:xfrm>
            <a:off x="905691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8A8A6E-4D0C-471B-9BAD-A834CAE6E4F4}"/>
              </a:ext>
            </a:extLst>
          </p:cNvPr>
          <p:cNvSpPr/>
          <p:nvPr userDrawn="1"/>
        </p:nvSpPr>
        <p:spPr>
          <a:xfrm>
            <a:off x="361517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350CB-510B-4630-83FE-9B3B55B9107A}"/>
              </a:ext>
            </a:extLst>
          </p:cNvPr>
          <p:cNvSpPr/>
          <p:nvPr userDrawn="1"/>
        </p:nvSpPr>
        <p:spPr>
          <a:xfrm>
            <a:off x="6324642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EAEA51-97DF-4291-9A90-5CE773427414}"/>
              </a:ext>
            </a:extLst>
          </p:cNvPr>
          <p:cNvSpPr/>
          <p:nvPr userDrawn="1"/>
        </p:nvSpPr>
        <p:spPr>
          <a:xfrm>
            <a:off x="903410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2658C6-7C1D-4EE2-B448-81A3861073A2}"/>
              </a:ext>
            </a:extLst>
          </p:cNvPr>
          <p:cNvSpPr/>
          <p:nvPr userDrawn="1"/>
        </p:nvSpPr>
        <p:spPr>
          <a:xfrm>
            <a:off x="905691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98913-6811-47CE-B7FD-ADC073B27BDD}"/>
              </a:ext>
            </a:extLst>
          </p:cNvPr>
          <p:cNvSpPr/>
          <p:nvPr userDrawn="1"/>
        </p:nvSpPr>
        <p:spPr>
          <a:xfrm>
            <a:off x="3615176" y="4561418"/>
            <a:ext cx="2269892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31416-D245-42EF-A821-6FCFEA69D5C0}"/>
              </a:ext>
            </a:extLst>
          </p:cNvPr>
          <p:cNvSpPr/>
          <p:nvPr userDrawn="1"/>
        </p:nvSpPr>
        <p:spPr>
          <a:xfrm>
            <a:off x="6324642" y="4561418"/>
            <a:ext cx="2269892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F9D14-5D48-4F24-B309-813F30EEC3F1}"/>
              </a:ext>
            </a:extLst>
          </p:cNvPr>
          <p:cNvSpPr/>
          <p:nvPr userDrawn="1"/>
        </p:nvSpPr>
        <p:spPr>
          <a:xfrm>
            <a:off x="9034106" y="4561418"/>
            <a:ext cx="2269892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285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262B25-9A7A-49AE-96BE-782151D07AF4}"/>
              </a:ext>
            </a:extLst>
          </p:cNvPr>
          <p:cNvSpPr/>
          <p:nvPr userDrawn="1"/>
        </p:nvSpPr>
        <p:spPr>
          <a:xfrm>
            <a:off x="2001203" y="6053984"/>
            <a:ext cx="2190450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0ACA70-3449-4099-B035-1158D543E6AE}"/>
              </a:ext>
            </a:extLst>
          </p:cNvPr>
          <p:cNvSpPr/>
          <p:nvPr userDrawn="1"/>
        </p:nvSpPr>
        <p:spPr>
          <a:xfrm>
            <a:off x="6995891" y="6038458"/>
            <a:ext cx="5061631" cy="51272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7558CC-4468-472E-BA32-9B3AB6B52729}"/>
              </a:ext>
            </a:extLst>
          </p:cNvPr>
          <p:cNvSpPr/>
          <p:nvPr userDrawn="1"/>
        </p:nvSpPr>
        <p:spPr>
          <a:xfrm>
            <a:off x="3704061" y="6037655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C01FB100-9C36-462C-A516-188151331FCD}"/>
              </a:ext>
            </a:extLst>
          </p:cNvPr>
          <p:cNvGrpSpPr/>
          <p:nvPr userDrawn="1"/>
        </p:nvGrpSpPr>
        <p:grpSpPr>
          <a:xfrm>
            <a:off x="3733440" y="3000824"/>
            <a:ext cx="4163973" cy="3275036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B9B102E-92CD-4DD6-B679-738641CFEE4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D6C6ACD-E7C0-4D80-B376-12549C2B04B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04E488-0EA1-4C53-8909-51F64F102B8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3B4411A-55BB-4750-A01A-F799C0990AC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9F48FA-241B-4A59-A232-16386CFF410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6A938-7D38-479D-96C2-A910EE332F3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16A5E3-E2C8-4473-9EC8-E6A6B6EE838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CC2F58-4964-4968-B1C9-3723F86C3AE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66D8C-0B73-4B2E-823B-B7E066D670F4}"/>
              </a:ext>
            </a:extLst>
          </p:cNvPr>
          <p:cNvGrpSpPr/>
          <p:nvPr userDrawn="1"/>
        </p:nvGrpSpPr>
        <p:grpSpPr>
          <a:xfrm>
            <a:off x="7589228" y="4156237"/>
            <a:ext cx="3879364" cy="2131448"/>
            <a:chOff x="-548507" y="477868"/>
            <a:chExt cx="11570449" cy="63571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129968-B4C2-4D68-9101-34ADA7B322C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D53250-A693-450F-8F9D-3E84FF392E9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2E176D-21A9-408A-AD9E-DAD690F93D9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6F43D5-85BD-467F-B7C3-C4926D6C767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D7EF8E-003C-4469-87DF-D8B66E54672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7485423-01B5-42D2-AD7A-8F034E333E3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0060473-363C-4353-9FA7-9DF99C75A55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47F3414-9D37-4061-960E-19387EF4E3D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15D312-2ACB-43A0-A787-022DA6547C7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89E04AF-5B34-47EF-9B3C-088B081F350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8C131F0-4BF7-48F5-925A-0122A77E744E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02D769-9CF6-4708-864B-4CC016E2959D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6A200E-4A85-4C4F-9163-B3E199A26683}"/>
              </a:ext>
            </a:extLst>
          </p:cNvPr>
          <p:cNvGrpSpPr/>
          <p:nvPr userDrawn="1"/>
        </p:nvGrpSpPr>
        <p:grpSpPr>
          <a:xfrm>
            <a:off x="769953" y="4150943"/>
            <a:ext cx="1533657" cy="2068863"/>
            <a:chOff x="5745956" y="3501865"/>
            <a:chExt cx="2146216" cy="28951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3DAFDC-F515-494D-86BA-A65097600B39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C846416-A421-436C-A258-E0F6C1D223BC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EBCAF0-2E06-463B-9ACD-B856BBE9D6A8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C99994-DA0D-4E5B-A585-F2CF179D8079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B1DD07-A05E-438B-B8E6-55FA62826809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0CBFCE-EE35-4F29-8B83-08D415B4326C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086AFF-76D9-42D4-9D32-BDA60083A995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382469-9DE7-477F-9BA6-954A4E85F49B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7C07EE-B66A-4407-9F31-9A7E2DB2F346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9DD1D4A-6CEE-4A3B-9A53-8CA5997DEA00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0064CD-4965-4F75-B089-3132A53AA1EC}"/>
              </a:ext>
            </a:extLst>
          </p:cNvPr>
          <p:cNvGrpSpPr/>
          <p:nvPr userDrawn="1"/>
        </p:nvGrpSpPr>
        <p:grpSpPr>
          <a:xfrm>
            <a:off x="2702838" y="4880678"/>
            <a:ext cx="778728" cy="1368963"/>
            <a:chOff x="7182034" y="5192864"/>
            <a:chExt cx="825553" cy="145127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7862CBF3-C5B3-4CE6-B949-DB5EB41334E3}"/>
                </a:ext>
              </a:extLst>
            </p:cNvPr>
            <p:cNvGrpSpPr/>
            <p:nvPr/>
          </p:nvGrpSpPr>
          <p:grpSpPr>
            <a:xfrm>
              <a:off x="7182034" y="5192864"/>
              <a:ext cx="825553" cy="1451279"/>
              <a:chOff x="445712" y="1449040"/>
              <a:chExt cx="2113018" cy="3924176"/>
            </a:xfrm>
          </p:grpSpPr>
          <p:sp>
            <p:nvSpPr>
              <p:cNvPr id="42" name="Rounded Rectangle 4">
                <a:extLst>
                  <a:ext uri="{FF2B5EF4-FFF2-40B4-BE49-F238E27FC236}">
                    <a16:creationId xmlns:a16="http://schemas.microsoft.com/office/drawing/2014/main" id="{69710CC3-7B71-4D89-BAA2-1F64A3693EB9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06B659A0-0182-4ABD-8931-963D4B60B969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44" name="Group 6">
                <a:extLst>
                  <a:ext uri="{FF2B5EF4-FFF2-40B4-BE49-F238E27FC236}">
                    <a16:creationId xmlns:a16="http://schemas.microsoft.com/office/drawing/2014/main" id="{3D817E5B-C464-4831-82A7-5CC97235485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45" name="Oval 7">
                  <a:extLst>
                    <a:ext uri="{FF2B5EF4-FFF2-40B4-BE49-F238E27FC236}">
                      <a16:creationId xmlns:a16="http://schemas.microsoft.com/office/drawing/2014/main" id="{17BF3202-2FBF-4032-A6D7-99B000B9937D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46" name="Rounded Rectangle 8">
                  <a:extLst>
                    <a:ext uri="{FF2B5EF4-FFF2-40B4-BE49-F238E27FC236}">
                      <a16:creationId xmlns:a16="http://schemas.microsoft.com/office/drawing/2014/main" id="{65FA3F4F-8289-4C0C-9BFF-8CFB1A4A69A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69C4E2C-7D31-4E1A-80C2-4ED096075150}"/>
                </a:ext>
              </a:extLst>
            </p:cNvPr>
            <p:cNvSpPr/>
            <p:nvPr/>
          </p:nvSpPr>
          <p:spPr>
            <a:xfrm>
              <a:off x="7227509" y="5344413"/>
              <a:ext cx="734603" cy="1149173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8497217-638A-456F-A7F7-87FB4AFE1884}"/>
                </a:ext>
              </a:extLst>
            </p:cNvPr>
            <p:cNvSpPr/>
            <p:nvPr/>
          </p:nvSpPr>
          <p:spPr>
            <a:xfrm>
              <a:off x="7357552" y="5363794"/>
              <a:ext cx="604560" cy="1111721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그림 개체 틀 2">
            <a:extLst>
              <a:ext uri="{FF2B5EF4-FFF2-40B4-BE49-F238E27FC236}">
                <a16:creationId xmlns:a16="http://schemas.microsoft.com/office/drawing/2014/main" id="{87412601-0B0C-4D57-ABC7-CA6B977EC6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14185" y="3214549"/>
            <a:ext cx="3809988" cy="2165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8" name="그림 개체 틀 2">
            <a:extLst>
              <a:ext uri="{FF2B5EF4-FFF2-40B4-BE49-F238E27FC236}">
                <a16:creationId xmlns:a16="http://schemas.microsoft.com/office/drawing/2014/main" id="{202EA172-450F-45E7-9B4F-749A8B1525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49287" y="4270081"/>
            <a:ext cx="2754941" cy="17591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9" name="그림 개체 틀 2">
            <a:extLst>
              <a:ext uri="{FF2B5EF4-FFF2-40B4-BE49-F238E27FC236}">
                <a16:creationId xmlns:a16="http://schemas.microsoft.com/office/drawing/2014/main" id="{442442B2-546E-4376-9466-BC626305350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24950" y="4310470"/>
            <a:ext cx="1254034" cy="172183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0" name="그림 개체 틀 2">
            <a:extLst>
              <a:ext uri="{FF2B5EF4-FFF2-40B4-BE49-F238E27FC236}">
                <a16:creationId xmlns:a16="http://schemas.microsoft.com/office/drawing/2014/main" id="{2AE7D361-5639-4565-9923-AF4E995946E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51514" y="4990776"/>
            <a:ext cx="694662" cy="111684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A8F44C09-41EF-4EBF-BCD7-DB7ADC5649C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7972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FDDF81-25F0-49C3-8781-1E1624D1A714}"/>
              </a:ext>
            </a:extLst>
          </p:cNvPr>
          <p:cNvSpPr/>
          <p:nvPr userDrawn="1"/>
        </p:nvSpPr>
        <p:spPr>
          <a:xfrm>
            <a:off x="0" y="3860800"/>
            <a:ext cx="12192000" cy="299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0BA6AF-B050-42B0-AF5A-EE8517DD6D7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4275A37-45D4-4CEC-B590-B587A18391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30AD2-8B07-4A68-9122-503EE3F7DA2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E13A588-8891-45D6-973C-BB9DA9F9237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E373D-0FE5-41B2-A56D-90D0A274A9B8}"/>
              </a:ext>
            </a:extLst>
          </p:cNvPr>
          <p:cNvSpPr/>
          <p:nvPr userDrawn="1"/>
        </p:nvSpPr>
        <p:spPr>
          <a:xfrm>
            <a:off x="905691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8A8A6E-4D0C-471B-9BAD-A834CAE6E4F4}"/>
              </a:ext>
            </a:extLst>
          </p:cNvPr>
          <p:cNvSpPr/>
          <p:nvPr userDrawn="1"/>
        </p:nvSpPr>
        <p:spPr>
          <a:xfrm>
            <a:off x="361517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350CB-510B-4630-83FE-9B3B55B9107A}"/>
              </a:ext>
            </a:extLst>
          </p:cNvPr>
          <p:cNvSpPr/>
          <p:nvPr userDrawn="1"/>
        </p:nvSpPr>
        <p:spPr>
          <a:xfrm>
            <a:off x="6324642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EAEA51-97DF-4291-9A90-5CE773427414}"/>
              </a:ext>
            </a:extLst>
          </p:cNvPr>
          <p:cNvSpPr/>
          <p:nvPr userDrawn="1"/>
        </p:nvSpPr>
        <p:spPr>
          <a:xfrm>
            <a:off x="903410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2658C6-7C1D-4EE2-B448-81A3861073A2}"/>
              </a:ext>
            </a:extLst>
          </p:cNvPr>
          <p:cNvSpPr/>
          <p:nvPr userDrawn="1"/>
        </p:nvSpPr>
        <p:spPr>
          <a:xfrm>
            <a:off x="905691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98913-6811-47CE-B7FD-ADC073B27BDD}"/>
              </a:ext>
            </a:extLst>
          </p:cNvPr>
          <p:cNvSpPr/>
          <p:nvPr userDrawn="1"/>
        </p:nvSpPr>
        <p:spPr>
          <a:xfrm>
            <a:off x="3615176" y="4561418"/>
            <a:ext cx="2269892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31416-D245-42EF-A821-6FCFEA69D5C0}"/>
              </a:ext>
            </a:extLst>
          </p:cNvPr>
          <p:cNvSpPr/>
          <p:nvPr userDrawn="1"/>
        </p:nvSpPr>
        <p:spPr>
          <a:xfrm>
            <a:off x="6324642" y="4561418"/>
            <a:ext cx="2269892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F9D14-5D48-4F24-B309-813F30EEC3F1}"/>
              </a:ext>
            </a:extLst>
          </p:cNvPr>
          <p:cNvSpPr/>
          <p:nvPr userDrawn="1"/>
        </p:nvSpPr>
        <p:spPr>
          <a:xfrm>
            <a:off x="9034106" y="4561418"/>
            <a:ext cx="2269892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91" r:id="rId4"/>
    <p:sldLayoutId id="214748369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zkszsnr.edupage.org/news/?gtnid=7194#news-7194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6062133" y="4452506"/>
            <a:ext cx="579005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sz="3200" dirty="0">
                <a:solidFill>
                  <a:schemeClr val="bg1"/>
                </a:solidFill>
                <a:cs typeface="Arial" pitchFamily="34" charset="0"/>
              </a:rPr>
              <a:t>Body </a:t>
            </a:r>
            <a:r>
              <a:rPr lang="sk-SK" altLang="ko-KR" sz="3200" dirty="0" err="1">
                <a:solidFill>
                  <a:schemeClr val="bg1"/>
                </a:solidFill>
                <a:cs typeface="Arial" pitchFamily="34" charset="0"/>
              </a:rPr>
              <a:t>Quest</a:t>
            </a:r>
            <a:r>
              <a:rPr lang="sk-SK" altLang="ko-KR" sz="3200" dirty="0">
                <a:solidFill>
                  <a:schemeClr val="bg1"/>
                </a:solidFill>
                <a:cs typeface="Arial" pitchFamily="34" charset="0"/>
              </a:rPr>
              <a:t> VR</a:t>
            </a:r>
          </a:p>
          <a:p>
            <a:pPr algn="ctr"/>
            <a:r>
              <a:rPr lang="sk-SK" altLang="ko-KR" sz="3200" dirty="0">
                <a:solidFill>
                  <a:schemeClr val="bg1"/>
                </a:solidFill>
                <a:cs typeface="Arial" pitchFamily="34" charset="0"/>
              </a:rPr>
              <a:t>Dobrodružstvo v ľudskom tele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062133" y="5735310"/>
            <a:ext cx="5790051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dirty="0">
                <a:solidFill>
                  <a:schemeClr val="bg1"/>
                </a:solidFill>
                <a:cs typeface="Arial" pitchFamily="34" charset="0"/>
              </a:rPr>
              <a:t>Stredná zdravotnícka škola v Nitre, Farská 23, Nitra</a:t>
            </a:r>
            <a:endParaRPr lang="ko-KR" altLang="en-US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39" y="2672715"/>
            <a:ext cx="1001307" cy="100130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 rot="703775">
            <a:off x="2070358" y="2383361"/>
            <a:ext cx="3325730" cy="307777"/>
          </a:xfrm>
          <a:prstGeom prst="rect">
            <a:avLst/>
          </a:prstGeom>
          <a:noFill/>
          <a:scene3d>
            <a:camera prst="orthographicFront">
              <a:rot lat="0" lon="1499962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sz="1400" dirty="0" err="1">
                <a:solidFill>
                  <a:schemeClr val="bg1"/>
                </a:solidFill>
                <a:cs typeface="Arial" pitchFamily="34" charset="0"/>
              </a:rPr>
              <a:t>Human</a:t>
            </a:r>
            <a:r>
              <a:rPr lang="sk-SK" altLang="ko-KR" sz="1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sk-SK" altLang="ko-KR" sz="1400" dirty="0" err="1">
                <a:solidFill>
                  <a:schemeClr val="bg1"/>
                </a:solidFill>
                <a:cs typeface="Arial" pitchFamily="34" charset="0"/>
              </a:rPr>
              <a:t>Anatomy</a:t>
            </a:r>
            <a:r>
              <a:rPr lang="sk-SK" altLang="ko-KR" sz="1400" dirty="0">
                <a:solidFill>
                  <a:schemeClr val="bg1"/>
                </a:solidFill>
                <a:cs typeface="Arial" pitchFamily="34" charset="0"/>
              </a:rPr>
              <a:t> VR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062133" y="6371104"/>
            <a:ext cx="57900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k-SK" altLang="ko-KR" sz="1600" dirty="0">
                <a:solidFill>
                  <a:schemeClr val="bg1"/>
                </a:solidFill>
                <a:cs typeface="Arial" pitchFamily="34" charset="0"/>
              </a:rPr>
              <a:t>Jana Debnárová, Laura Bereczová</a:t>
            </a:r>
          </a:p>
        </p:txBody>
      </p:sp>
    </p:spTree>
    <p:extLst>
      <p:ext uri="{BB962C8B-B14F-4D97-AF65-F5344CB8AC3E}">
        <p14:creationId xmlns:p14="http://schemas.microsoft.com/office/powerpoint/2010/main" val="230732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c 37">
            <a:extLst>
              <a:ext uri="{FF2B5EF4-FFF2-40B4-BE49-F238E27FC236}">
                <a16:creationId xmlns:a16="http://schemas.microsoft.com/office/drawing/2014/main" id="{AAA6E749-8AF2-4934-898D-3AD3831C8477}"/>
              </a:ext>
            </a:extLst>
          </p:cNvPr>
          <p:cNvSpPr/>
          <p:nvPr/>
        </p:nvSpPr>
        <p:spPr>
          <a:xfrm flipH="1">
            <a:off x="7470647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Škola vo svete inovácií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5E18D6-BB63-4BBD-8F4D-130E0B3BBECA}"/>
              </a:ext>
            </a:extLst>
          </p:cNvPr>
          <p:cNvSpPr/>
          <p:nvPr/>
        </p:nvSpPr>
        <p:spPr>
          <a:xfrm flipH="1">
            <a:off x="861031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1CE7B2-C4AD-4020-BA90-BC8767F0E4E5}"/>
              </a:ext>
            </a:extLst>
          </p:cNvPr>
          <p:cNvSpPr/>
          <p:nvPr/>
        </p:nvSpPr>
        <p:spPr>
          <a:xfrm flipH="1">
            <a:off x="6349815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E80CFA-D355-42D4-8396-8583976C6905}"/>
              </a:ext>
            </a:extLst>
          </p:cNvPr>
          <p:cNvGrpSpPr/>
          <p:nvPr/>
        </p:nvGrpSpPr>
        <p:grpSpPr>
          <a:xfrm flipH="1">
            <a:off x="1573587" y="1742081"/>
            <a:ext cx="4616540" cy="517670"/>
            <a:chOff x="4716014" y="1639851"/>
            <a:chExt cx="3888434" cy="5174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B66F81-52A4-47D5-AB29-470B4FE3296B}"/>
                </a:ext>
              </a:extLst>
            </p:cNvPr>
            <p:cNvSpPr txBox="1"/>
            <p:nvPr/>
          </p:nvSpPr>
          <p:spPr>
            <a:xfrm>
              <a:off x="4716015" y="1880417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Čajovňa riaditeľov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649337-DC27-4BB4-BEEF-6CDA935724C9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Digitálna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transformáci</a:t>
              </a:r>
              <a:r>
                <a:rPr lang="sk-SK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vzdelávania </a:t>
              </a:r>
              <a:r>
                <a:rPr lang="sk-SK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DigiEdu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FDF7DD32-C413-4E4F-BBD3-63858AEA5E1F}"/>
              </a:ext>
            </a:extLst>
          </p:cNvPr>
          <p:cNvSpPr/>
          <p:nvPr/>
        </p:nvSpPr>
        <p:spPr>
          <a:xfrm flipH="1">
            <a:off x="5404188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903C24-41B0-446F-92D4-FE7BFBAB1887}"/>
              </a:ext>
            </a:extLst>
          </p:cNvPr>
          <p:cNvGrpSpPr/>
          <p:nvPr/>
        </p:nvGrpSpPr>
        <p:grpSpPr>
          <a:xfrm flipH="1">
            <a:off x="451556" y="3804092"/>
            <a:ext cx="4792944" cy="291890"/>
            <a:chOff x="4716014" y="1865531"/>
            <a:chExt cx="4037016" cy="2917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5837F-769A-4E19-8550-25373E60FF5B}"/>
                </a:ext>
              </a:extLst>
            </p:cNvPr>
            <p:cNvSpPr txBox="1"/>
            <p:nvPr/>
          </p:nvSpPr>
          <p:spPr>
            <a:xfrm>
              <a:off x="4716015" y="1880417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E6F4E-133E-4C16-BCAF-6D97A726F335}"/>
                </a:ext>
              </a:extLst>
            </p:cNvPr>
            <p:cNvSpPr txBox="1"/>
            <p:nvPr/>
          </p:nvSpPr>
          <p:spPr>
            <a:xfrm>
              <a:off x="4716014" y="1865531"/>
              <a:ext cx="4037016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Jedná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najpokročilejšiu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anatomickú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platformu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VR</a:t>
              </a:r>
              <a:r>
                <a:rPr lang="sk-SK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na svete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2CF2D62-BB75-45F6-A7C4-6471F5785D48}"/>
              </a:ext>
            </a:extLst>
          </p:cNvPr>
          <p:cNvSpPr/>
          <p:nvPr/>
        </p:nvSpPr>
        <p:spPr>
          <a:xfrm flipH="1">
            <a:off x="6473642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28F6C-3139-452F-9E81-68F5A400C60A}"/>
              </a:ext>
            </a:extLst>
          </p:cNvPr>
          <p:cNvGrpSpPr/>
          <p:nvPr/>
        </p:nvGrpSpPr>
        <p:grpSpPr>
          <a:xfrm flipH="1">
            <a:off x="1697414" y="5572619"/>
            <a:ext cx="4616540" cy="853135"/>
            <a:chOff x="4716014" y="1639851"/>
            <a:chExt cx="3888434" cy="8527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7ABEA4-3E4B-47FC-838B-080749DCDB24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64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anatomický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XR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nástroj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ktorému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dôverujú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osvojili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špičkové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univerzity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zdravotnícke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organizácie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odborníci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viac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180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krajinách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F4CA21-B618-4193-BFB1-75691AF6E4B3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Naša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škola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využíva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komplexný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veľmi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podrobný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6CD9D29-072F-4C8F-BEE3-F6ED8064A1BA}"/>
              </a:ext>
            </a:extLst>
          </p:cNvPr>
          <p:cNvSpPr/>
          <p:nvPr/>
        </p:nvSpPr>
        <p:spPr>
          <a:xfrm flipH="1">
            <a:off x="5654120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5C41FF-45FA-4CF7-8EB3-8D796EF8E961}"/>
              </a:ext>
            </a:extLst>
          </p:cNvPr>
          <p:cNvGrpSpPr/>
          <p:nvPr/>
        </p:nvGrpSpPr>
        <p:grpSpPr>
          <a:xfrm flipH="1">
            <a:off x="877892" y="2660203"/>
            <a:ext cx="4616540" cy="517670"/>
            <a:chOff x="4716014" y="1639851"/>
            <a:chExt cx="3888434" cy="5174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33DF33-419F-448C-AB5D-39851875AEB8}"/>
                </a:ext>
              </a:extLst>
            </p:cNvPr>
            <p:cNvSpPr txBox="1"/>
            <p:nvPr/>
          </p:nvSpPr>
          <p:spPr>
            <a:xfrm>
              <a:off x="4716015" y="1880417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Revolúcia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vzdelávaní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pomoci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pokročilých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technológií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F7EE7-B964-4090-A333-C2883C5C38B9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Umelá inteligencia AI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B1F041D-D346-4767-A8C1-F663E90963F9}"/>
              </a:ext>
            </a:extLst>
          </p:cNvPr>
          <p:cNvSpPr/>
          <p:nvPr/>
        </p:nvSpPr>
        <p:spPr>
          <a:xfrm flipH="1">
            <a:off x="5629737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F02837-4019-4967-9BFA-F4B262EBE527}"/>
              </a:ext>
            </a:extLst>
          </p:cNvPr>
          <p:cNvGrpSpPr/>
          <p:nvPr/>
        </p:nvGrpSpPr>
        <p:grpSpPr>
          <a:xfrm flipH="1">
            <a:off x="853509" y="4496450"/>
            <a:ext cx="4616541" cy="887002"/>
            <a:chOff x="4716013" y="1639851"/>
            <a:chExt cx="3888435" cy="8866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BCB2D1-8FA1-41CF-876E-B2AA45F898A5}"/>
                </a:ext>
              </a:extLst>
            </p:cNvPr>
            <p:cNvSpPr txBox="1"/>
            <p:nvPr/>
          </p:nvSpPr>
          <p:spPr>
            <a:xfrm>
              <a:off x="4716015" y="1880417"/>
              <a:ext cx="3888433" cy="646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prostredníctvom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 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3D 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okuliarov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tabletov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oživuje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zložitosť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ľudskej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anatómie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 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poskytuje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jedinečný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vzdelávací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zážitok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priamo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 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virtuálnom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priestore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2DC433-296A-4F5B-B4C1-2B20A9D1C056}"/>
                </a:ext>
              </a:extLst>
            </p:cNvPr>
            <p:cNvSpPr txBox="1"/>
            <p:nvPr/>
          </p:nvSpPr>
          <p:spPr>
            <a:xfrm>
              <a:off x="4716013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Manipuláciu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 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aplikáciou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Human Anatomy VR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A7E82FFB-BF90-4507-9DAF-2CCF9990CFFF}"/>
              </a:ext>
            </a:extLst>
          </p:cNvPr>
          <p:cNvSpPr/>
          <p:nvPr/>
        </p:nvSpPr>
        <p:spPr>
          <a:xfrm flipH="1">
            <a:off x="7581254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AC20E5-D801-4C74-9D0A-83E897B42360}"/>
              </a:ext>
            </a:extLst>
          </p:cNvPr>
          <p:cNvSpPr/>
          <p:nvPr/>
        </p:nvSpPr>
        <p:spPr>
          <a:xfrm flipH="1">
            <a:off x="7348378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43468E-9344-48FE-8FC6-0D4DF360183D}"/>
              </a:ext>
            </a:extLst>
          </p:cNvPr>
          <p:cNvSpPr/>
          <p:nvPr/>
        </p:nvSpPr>
        <p:spPr>
          <a:xfrm flipH="1">
            <a:off x="7601706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1E8EED-BD92-4815-AF50-ECD231FE3A2C}"/>
              </a:ext>
            </a:extLst>
          </p:cNvPr>
          <p:cNvSpPr/>
          <p:nvPr/>
        </p:nvSpPr>
        <p:spPr>
          <a:xfrm flipH="1">
            <a:off x="8610310" y="56409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6967BE-E84C-4B9C-ADDE-A0942E6AA5B2}"/>
              </a:ext>
            </a:extLst>
          </p:cNvPr>
          <p:cNvCxnSpPr>
            <a:cxnSpLocks/>
          </p:cNvCxnSpPr>
          <p:nvPr/>
        </p:nvCxnSpPr>
        <p:spPr>
          <a:xfrm flipH="1">
            <a:off x="7214446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5F17F5-7E02-4215-914B-2B137E5C0A09}"/>
              </a:ext>
            </a:extLst>
          </p:cNvPr>
          <p:cNvCxnSpPr>
            <a:cxnSpLocks/>
          </p:cNvCxnSpPr>
          <p:nvPr/>
        </p:nvCxnSpPr>
        <p:spPr>
          <a:xfrm flipH="1">
            <a:off x="6352070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6E150C-5093-4698-A65B-4FBB4CF4BA6F}"/>
              </a:ext>
            </a:extLst>
          </p:cNvPr>
          <p:cNvCxnSpPr>
            <a:cxnSpLocks/>
          </p:cNvCxnSpPr>
          <p:nvPr/>
        </p:nvCxnSpPr>
        <p:spPr>
          <a:xfrm flipH="1">
            <a:off x="6110666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7D99ED-46D0-496D-9FE4-32EE97BE3D0B}"/>
              </a:ext>
            </a:extLst>
          </p:cNvPr>
          <p:cNvCxnSpPr>
            <a:cxnSpLocks/>
          </p:cNvCxnSpPr>
          <p:nvPr/>
        </p:nvCxnSpPr>
        <p:spPr>
          <a:xfrm flipH="1">
            <a:off x="635010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77CFE3-6415-4CB3-8A1A-67D502DABE2D}"/>
              </a:ext>
            </a:extLst>
          </p:cNvPr>
          <p:cNvCxnSpPr>
            <a:cxnSpLocks/>
          </p:cNvCxnSpPr>
          <p:nvPr/>
        </p:nvCxnSpPr>
        <p:spPr>
          <a:xfrm flipH="1">
            <a:off x="7276360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allelogram 30">
            <a:extLst>
              <a:ext uri="{FF2B5EF4-FFF2-40B4-BE49-F238E27FC236}">
                <a16:creationId xmlns:a16="http://schemas.microsoft.com/office/drawing/2014/main" id="{2B3B0885-C872-47D7-8696-D88B31DB938A}"/>
              </a:ext>
            </a:extLst>
          </p:cNvPr>
          <p:cNvSpPr/>
          <p:nvPr/>
        </p:nvSpPr>
        <p:spPr>
          <a:xfrm>
            <a:off x="6589058" y="5628122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F0B10302-9004-41FE-AC29-DBD7640D6F2C}"/>
              </a:ext>
            </a:extLst>
          </p:cNvPr>
          <p:cNvSpPr/>
          <p:nvPr/>
        </p:nvSpPr>
        <p:spPr>
          <a:xfrm flipH="1">
            <a:off x="6450004" y="1948963"/>
            <a:ext cx="355852" cy="28719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5244A843-DF95-4E29-97D2-C65F5D5107DF}"/>
              </a:ext>
            </a:extLst>
          </p:cNvPr>
          <p:cNvSpPr/>
          <p:nvPr/>
        </p:nvSpPr>
        <p:spPr>
          <a:xfrm flipH="1">
            <a:off x="5768191" y="2864586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Graphic 4">
            <a:extLst>
              <a:ext uri="{FF2B5EF4-FFF2-40B4-BE49-F238E27FC236}">
                <a16:creationId xmlns:a16="http://schemas.microsoft.com/office/drawing/2014/main" id="{83C9F205-E16E-4FFA-852E-82ABBD2A419B}"/>
              </a:ext>
            </a:extLst>
          </p:cNvPr>
          <p:cNvSpPr/>
          <p:nvPr/>
        </p:nvSpPr>
        <p:spPr>
          <a:xfrm flipH="1">
            <a:off x="8506407" y="2491410"/>
            <a:ext cx="2680192" cy="2626584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84563AE1-84BC-43A4-B3B1-FCB9FBDE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8669" y="3102698"/>
            <a:ext cx="1516628" cy="10226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B08A994-9751-42C8-B30E-6578160E17BF}"/>
              </a:ext>
            </a:extLst>
          </p:cNvPr>
          <p:cNvSpPr txBox="1"/>
          <p:nvPr/>
        </p:nvSpPr>
        <p:spPr>
          <a:xfrm flipH="1">
            <a:off x="8912206" y="4192882"/>
            <a:ext cx="186859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</a:rPr>
              <a:t>Metaverse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5687401" y="4644651"/>
            <a:ext cx="423265" cy="419778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5482960" y="3710298"/>
            <a:ext cx="396000" cy="39600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872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k-SK" dirty="0"/>
          </a:p>
          <a:p>
            <a:r>
              <a:rPr lang="en-US" dirty="0" err="1"/>
              <a:t>Virtuáln</a:t>
            </a:r>
            <a:r>
              <a:rPr lang="sk-SK" dirty="0"/>
              <a:t>a</a:t>
            </a:r>
            <a:r>
              <a:rPr lang="en-US" dirty="0"/>
              <a:t> </a:t>
            </a:r>
            <a:r>
              <a:rPr lang="en-US" dirty="0" err="1"/>
              <a:t>realit</a:t>
            </a:r>
            <a:r>
              <a:rPr lang="sk-SK" dirty="0"/>
              <a:t>a</a:t>
            </a:r>
            <a:r>
              <a:rPr lang="en-US" dirty="0"/>
              <a:t> - </a:t>
            </a:r>
            <a:r>
              <a:rPr lang="en-US" dirty="0" err="1"/>
              <a:t>revolučná</a:t>
            </a:r>
            <a:r>
              <a:rPr lang="en-US" dirty="0"/>
              <a:t> </a:t>
            </a:r>
            <a:r>
              <a:rPr lang="en-US" dirty="0" err="1"/>
              <a:t>učebnica</a:t>
            </a:r>
            <a:endParaRPr lang="en-US" dirty="0"/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EFD708-FBF0-4D1B-AB5C-FEFBF72348AC}"/>
              </a:ext>
            </a:extLst>
          </p:cNvPr>
          <p:cNvGrpSpPr/>
          <p:nvPr/>
        </p:nvGrpSpPr>
        <p:grpSpPr>
          <a:xfrm>
            <a:off x="545659" y="1381487"/>
            <a:ext cx="4732922" cy="5139387"/>
            <a:chOff x="545659" y="1381487"/>
            <a:chExt cx="4732922" cy="513938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A484FBC-3D93-422E-9893-97EB690AC605}"/>
                </a:ext>
              </a:extLst>
            </p:cNvPr>
            <p:cNvSpPr/>
            <p:nvPr/>
          </p:nvSpPr>
          <p:spPr>
            <a:xfrm flipH="1">
              <a:off x="2874415" y="2193694"/>
              <a:ext cx="2404166" cy="2382791"/>
            </a:xfrm>
            <a:custGeom>
              <a:avLst/>
              <a:gdLst>
                <a:gd name="connsiteX0" fmla="*/ 964657 w 2404166"/>
                <a:gd name="connsiteY0" fmla="*/ 2382792 h 2382791"/>
                <a:gd name="connsiteX1" fmla="*/ 883453 w 2404166"/>
                <a:gd name="connsiteY1" fmla="*/ 2193640 h 2382791"/>
                <a:gd name="connsiteX2" fmla="*/ 826875 w 2404166"/>
                <a:gd name="connsiteY2" fmla="*/ 2135650 h 2382791"/>
                <a:gd name="connsiteX3" fmla="*/ 296050 w 2404166"/>
                <a:gd name="connsiteY3" fmla="*/ 2058506 h 2382791"/>
                <a:gd name="connsiteX4" fmla="*/ 131613 w 2404166"/>
                <a:gd name="connsiteY4" fmla="*/ 1948528 h 2382791"/>
                <a:gd name="connsiteX5" fmla="*/ 28696 w 2404166"/>
                <a:gd name="connsiteY5" fmla="*/ 1644014 h 2382791"/>
                <a:gd name="connsiteX6" fmla="*/ 1069 w 2404166"/>
                <a:gd name="connsiteY6" fmla="*/ 936041 h 2382791"/>
                <a:gd name="connsiteX7" fmla="*/ 53939 w 2404166"/>
                <a:gd name="connsiteY7" fmla="*/ 371587 h 2382791"/>
                <a:gd name="connsiteX8" fmla="*/ 265864 w 2404166"/>
                <a:gd name="connsiteY8" fmla="*/ 172814 h 2382791"/>
                <a:gd name="connsiteX9" fmla="*/ 1951812 w 2404166"/>
                <a:gd name="connsiteY9" fmla="*/ 6170 h 2382791"/>
                <a:gd name="connsiteX10" fmla="*/ 2179977 w 2404166"/>
                <a:gd name="connsiteY10" fmla="*/ 11907 h 2382791"/>
                <a:gd name="connsiteX11" fmla="*/ 2400021 w 2404166"/>
                <a:gd name="connsiteY11" fmla="*/ 272289 h 2382791"/>
                <a:gd name="connsiteX12" fmla="*/ 2373454 w 2404166"/>
                <a:gd name="connsiteY12" fmla="*/ 1942967 h 2382791"/>
                <a:gd name="connsiteX13" fmla="*/ 2290661 w 2404166"/>
                <a:gd name="connsiteY13" fmla="*/ 2147213 h 2382791"/>
                <a:gd name="connsiteX14" fmla="*/ 2144671 w 2404166"/>
                <a:gd name="connsiteY14" fmla="*/ 2216501 h 2382791"/>
                <a:gd name="connsiteX15" fmla="*/ 988489 w 2404166"/>
                <a:gd name="connsiteY15" fmla="*/ 2151802 h 2382791"/>
                <a:gd name="connsiteX16" fmla="*/ 949122 w 2404166"/>
                <a:gd name="connsiteY16" fmla="*/ 2183313 h 2382791"/>
                <a:gd name="connsiteX17" fmla="*/ 964657 w 2404166"/>
                <a:gd name="connsiteY17" fmla="*/ 2382792 h 238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4166" h="2382791">
                  <a:moveTo>
                    <a:pt x="964657" y="2382792"/>
                  </a:moveTo>
                  <a:cubicBezTo>
                    <a:pt x="889985" y="2349692"/>
                    <a:pt x="889985" y="2257720"/>
                    <a:pt x="883453" y="2193640"/>
                  </a:cubicBezTo>
                  <a:cubicBezTo>
                    <a:pt x="884689" y="2150831"/>
                    <a:pt x="866242" y="2138474"/>
                    <a:pt x="826875" y="2135650"/>
                  </a:cubicBezTo>
                  <a:cubicBezTo>
                    <a:pt x="648139" y="2122763"/>
                    <a:pt x="471344" y="2095931"/>
                    <a:pt x="296050" y="2058506"/>
                  </a:cubicBezTo>
                  <a:cubicBezTo>
                    <a:pt x="226321" y="2043589"/>
                    <a:pt x="173362" y="2004488"/>
                    <a:pt x="131613" y="1948528"/>
                  </a:cubicBezTo>
                  <a:cubicBezTo>
                    <a:pt x="64266" y="1858233"/>
                    <a:pt x="37257" y="1753639"/>
                    <a:pt x="28696" y="1644014"/>
                  </a:cubicBezTo>
                  <a:cubicBezTo>
                    <a:pt x="10425" y="1408435"/>
                    <a:pt x="-4139" y="1172591"/>
                    <a:pt x="1069" y="936041"/>
                  </a:cubicBezTo>
                  <a:cubicBezTo>
                    <a:pt x="5217" y="746624"/>
                    <a:pt x="21017" y="558179"/>
                    <a:pt x="53939" y="371587"/>
                  </a:cubicBezTo>
                  <a:cubicBezTo>
                    <a:pt x="73799" y="259226"/>
                    <a:pt x="152267" y="185701"/>
                    <a:pt x="265864" y="172814"/>
                  </a:cubicBezTo>
                  <a:cubicBezTo>
                    <a:pt x="567553" y="138567"/>
                    <a:pt x="1691519" y="26559"/>
                    <a:pt x="1951812" y="6170"/>
                  </a:cubicBezTo>
                  <a:cubicBezTo>
                    <a:pt x="2027455" y="256"/>
                    <a:pt x="2104422" y="-6275"/>
                    <a:pt x="2179977" y="11907"/>
                  </a:cubicBezTo>
                  <a:cubicBezTo>
                    <a:pt x="2304607" y="41917"/>
                    <a:pt x="2390665" y="144746"/>
                    <a:pt x="2400021" y="272289"/>
                  </a:cubicBezTo>
                  <a:cubicBezTo>
                    <a:pt x="2417145" y="506632"/>
                    <a:pt x="2375837" y="1890273"/>
                    <a:pt x="2373454" y="1942967"/>
                  </a:cubicBezTo>
                  <a:cubicBezTo>
                    <a:pt x="2369923" y="2021082"/>
                    <a:pt x="2339913" y="2088516"/>
                    <a:pt x="2290661" y="2147213"/>
                  </a:cubicBezTo>
                  <a:cubicBezTo>
                    <a:pt x="2253237" y="2191875"/>
                    <a:pt x="2205221" y="2217295"/>
                    <a:pt x="2144671" y="2216501"/>
                  </a:cubicBezTo>
                  <a:cubicBezTo>
                    <a:pt x="1965493" y="2214206"/>
                    <a:pt x="1044007" y="2157010"/>
                    <a:pt x="988489" y="2151802"/>
                  </a:cubicBezTo>
                  <a:cubicBezTo>
                    <a:pt x="962274" y="2149331"/>
                    <a:pt x="952653" y="2156480"/>
                    <a:pt x="949122" y="2183313"/>
                  </a:cubicBezTo>
                  <a:cubicBezTo>
                    <a:pt x="942238" y="2236978"/>
                    <a:pt x="918318" y="2300087"/>
                    <a:pt x="964657" y="2382792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4975208-6B8C-4A2D-A34C-AB4587182C44}"/>
                </a:ext>
              </a:extLst>
            </p:cNvPr>
            <p:cNvSpPr/>
            <p:nvPr/>
          </p:nvSpPr>
          <p:spPr>
            <a:xfrm flipH="1">
              <a:off x="1899157" y="2256354"/>
              <a:ext cx="933770" cy="2113680"/>
            </a:xfrm>
            <a:custGeom>
              <a:avLst/>
              <a:gdLst>
                <a:gd name="connsiteX0" fmla="*/ 0 w 933770"/>
                <a:gd name="connsiteY0" fmla="*/ 2105737 h 2113680"/>
                <a:gd name="connsiteX1" fmla="*/ 94179 w 933770"/>
                <a:gd name="connsiteY1" fmla="*/ 1863538 h 2113680"/>
                <a:gd name="connsiteX2" fmla="*/ 95326 w 933770"/>
                <a:gd name="connsiteY2" fmla="*/ 237786 h 2113680"/>
                <a:gd name="connsiteX3" fmla="*/ 30716 w 933770"/>
                <a:gd name="connsiteY3" fmla="*/ 51635 h 2113680"/>
                <a:gd name="connsiteX4" fmla="*/ 10592 w 933770"/>
                <a:gd name="connsiteY4" fmla="*/ 0 h 2113680"/>
                <a:gd name="connsiteX5" fmla="*/ 212983 w 933770"/>
                <a:gd name="connsiteY5" fmla="*/ 37777 h 2113680"/>
                <a:gd name="connsiteX6" fmla="*/ 651748 w 933770"/>
                <a:gd name="connsiteY6" fmla="*/ 179972 h 2113680"/>
                <a:gd name="connsiteX7" fmla="*/ 759431 w 933770"/>
                <a:gd name="connsiteY7" fmla="*/ 239728 h 2113680"/>
                <a:gd name="connsiteX8" fmla="*/ 932342 w 933770"/>
                <a:gd name="connsiteY8" fmla="*/ 602849 h 2113680"/>
                <a:gd name="connsiteX9" fmla="*/ 900832 w 933770"/>
                <a:gd name="connsiteY9" fmla="*/ 652631 h 2113680"/>
                <a:gd name="connsiteX10" fmla="*/ 891652 w 933770"/>
                <a:gd name="connsiteY10" fmla="*/ 1396704 h 2113680"/>
                <a:gd name="connsiteX11" fmla="*/ 932872 w 933770"/>
                <a:gd name="connsiteY11" fmla="*/ 1482586 h 2113680"/>
                <a:gd name="connsiteX12" fmla="*/ 925193 w 933770"/>
                <a:gd name="connsiteY12" fmla="*/ 1609864 h 2113680"/>
                <a:gd name="connsiteX13" fmla="*/ 807889 w 933770"/>
                <a:gd name="connsiteY13" fmla="*/ 1791249 h 2113680"/>
                <a:gd name="connsiteX14" fmla="*/ 121099 w 933770"/>
                <a:gd name="connsiteY14" fmla="*/ 2081728 h 2113680"/>
                <a:gd name="connsiteX15" fmla="*/ 7767 w 933770"/>
                <a:gd name="connsiteY15" fmla="*/ 2113680 h 2113680"/>
                <a:gd name="connsiteX16" fmla="*/ 0 w 933770"/>
                <a:gd name="connsiteY16" fmla="*/ 2105737 h 211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3770" h="2113680">
                  <a:moveTo>
                    <a:pt x="0" y="2105737"/>
                  </a:moveTo>
                  <a:cubicBezTo>
                    <a:pt x="57637" y="2034683"/>
                    <a:pt x="86941" y="1952685"/>
                    <a:pt x="94179" y="1863538"/>
                  </a:cubicBezTo>
                  <a:cubicBezTo>
                    <a:pt x="101769" y="1769977"/>
                    <a:pt x="119599" y="403547"/>
                    <a:pt x="95326" y="237786"/>
                  </a:cubicBezTo>
                  <a:cubicBezTo>
                    <a:pt x="85617" y="171764"/>
                    <a:pt x="61962" y="110419"/>
                    <a:pt x="30716" y="51635"/>
                  </a:cubicBezTo>
                  <a:cubicBezTo>
                    <a:pt x="22684" y="36542"/>
                    <a:pt x="9974" y="23037"/>
                    <a:pt x="10592" y="0"/>
                  </a:cubicBezTo>
                  <a:cubicBezTo>
                    <a:pt x="80321" y="3707"/>
                    <a:pt x="146343" y="23125"/>
                    <a:pt x="212983" y="37777"/>
                  </a:cubicBezTo>
                  <a:cubicBezTo>
                    <a:pt x="363828" y="70965"/>
                    <a:pt x="511495" y="114303"/>
                    <a:pt x="651748" y="179972"/>
                  </a:cubicBezTo>
                  <a:cubicBezTo>
                    <a:pt x="688819" y="197360"/>
                    <a:pt x="723861" y="219162"/>
                    <a:pt x="759431" y="239728"/>
                  </a:cubicBezTo>
                  <a:cubicBezTo>
                    <a:pt x="899949" y="321284"/>
                    <a:pt x="942493" y="449357"/>
                    <a:pt x="932342" y="602849"/>
                  </a:cubicBezTo>
                  <a:cubicBezTo>
                    <a:pt x="930842" y="626151"/>
                    <a:pt x="918485" y="641156"/>
                    <a:pt x="900832" y="652631"/>
                  </a:cubicBezTo>
                  <a:cubicBezTo>
                    <a:pt x="683612" y="793767"/>
                    <a:pt x="644952" y="1216909"/>
                    <a:pt x="891652" y="1396704"/>
                  </a:cubicBezTo>
                  <a:cubicBezTo>
                    <a:pt x="921751" y="1418594"/>
                    <a:pt x="935785" y="1444632"/>
                    <a:pt x="932872" y="1482586"/>
                  </a:cubicBezTo>
                  <a:cubicBezTo>
                    <a:pt x="929606" y="1524953"/>
                    <a:pt x="931107" y="1567497"/>
                    <a:pt x="925193" y="1609864"/>
                  </a:cubicBezTo>
                  <a:cubicBezTo>
                    <a:pt x="914248" y="1689126"/>
                    <a:pt x="876206" y="1748087"/>
                    <a:pt x="807889" y="1791249"/>
                  </a:cubicBezTo>
                  <a:cubicBezTo>
                    <a:pt x="594729" y="1925853"/>
                    <a:pt x="362945" y="2015353"/>
                    <a:pt x="121099" y="2081728"/>
                  </a:cubicBezTo>
                  <a:cubicBezTo>
                    <a:pt x="83234" y="2092144"/>
                    <a:pt x="45545" y="2103000"/>
                    <a:pt x="7767" y="2113680"/>
                  </a:cubicBezTo>
                  <a:cubicBezTo>
                    <a:pt x="5119" y="2111033"/>
                    <a:pt x="2559" y="2108384"/>
                    <a:pt x="0" y="2105737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47C987-9EA7-4197-B6CF-085C28560DE2}"/>
                </a:ext>
              </a:extLst>
            </p:cNvPr>
            <p:cNvSpPr/>
            <p:nvPr/>
          </p:nvSpPr>
          <p:spPr>
            <a:xfrm flipH="1">
              <a:off x="545659" y="2901828"/>
              <a:ext cx="1532103" cy="775892"/>
            </a:xfrm>
            <a:custGeom>
              <a:avLst/>
              <a:gdLst>
                <a:gd name="connsiteX0" fmla="*/ 583019 w 1532103"/>
                <a:gd name="connsiteY0" fmla="*/ 174772 h 775892"/>
                <a:gd name="connsiteX1" fmla="*/ 687966 w 1532103"/>
                <a:gd name="connsiteY1" fmla="*/ 232673 h 775892"/>
                <a:gd name="connsiteX2" fmla="*/ 723978 w 1532103"/>
                <a:gd name="connsiteY2" fmla="*/ 385548 h 775892"/>
                <a:gd name="connsiteX3" fmla="*/ 686201 w 1532103"/>
                <a:gd name="connsiteY3" fmla="*/ 543278 h 775892"/>
                <a:gd name="connsiteX4" fmla="*/ 585138 w 1532103"/>
                <a:gd name="connsiteY4" fmla="*/ 598708 h 775892"/>
                <a:gd name="connsiteX5" fmla="*/ 492371 w 1532103"/>
                <a:gd name="connsiteY5" fmla="*/ 537187 h 775892"/>
                <a:gd name="connsiteX6" fmla="*/ 491842 w 1532103"/>
                <a:gd name="connsiteY6" fmla="*/ 236645 h 775892"/>
                <a:gd name="connsiteX7" fmla="*/ 583019 w 1532103"/>
                <a:gd name="connsiteY7" fmla="*/ 174772 h 775892"/>
                <a:gd name="connsiteX8" fmla="*/ 303926 w 1532103"/>
                <a:gd name="connsiteY8" fmla="*/ 7 h 775892"/>
                <a:gd name="connsiteX9" fmla="*/ 122453 w 1532103"/>
                <a:gd name="connsiteY9" fmla="*/ 77592 h 775892"/>
                <a:gd name="connsiteX10" fmla="*/ 105595 w 1532103"/>
                <a:gd name="connsiteY10" fmla="*/ 680000 h 775892"/>
                <a:gd name="connsiteX11" fmla="*/ 319725 w 1532103"/>
                <a:gd name="connsiteY11" fmla="*/ 775856 h 775892"/>
                <a:gd name="connsiteX12" fmla="*/ 1257187 w 1532103"/>
                <a:gd name="connsiteY12" fmla="*/ 746817 h 775892"/>
                <a:gd name="connsiteX13" fmla="*/ 1528867 w 1532103"/>
                <a:gd name="connsiteY13" fmla="*/ 501882 h 775892"/>
                <a:gd name="connsiteX14" fmla="*/ 1524895 w 1532103"/>
                <a:gd name="connsiteY14" fmla="*/ 211843 h 775892"/>
                <a:gd name="connsiteX15" fmla="*/ 1510684 w 1532103"/>
                <a:gd name="connsiteY15" fmla="*/ 170624 h 775892"/>
                <a:gd name="connsiteX16" fmla="*/ 1284726 w 1532103"/>
                <a:gd name="connsiteY16" fmla="*/ 28252 h 775892"/>
                <a:gd name="connsiteX17" fmla="*/ 303926 w 1532103"/>
                <a:gd name="connsiteY17" fmla="*/ 7 h 77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2103" h="775892">
                  <a:moveTo>
                    <a:pt x="583019" y="174772"/>
                  </a:moveTo>
                  <a:cubicBezTo>
                    <a:pt x="628917" y="174948"/>
                    <a:pt x="667401" y="188188"/>
                    <a:pt x="687966" y="232673"/>
                  </a:cubicBezTo>
                  <a:cubicBezTo>
                    <a:pt x="710297" y="281219"/>
                    <a:pt x="721066" y="332766"/>
                    <a:pt x="723978" y="385548"/>
                  </a:cubicBezTo>
                  <a:cubicBezTo>
                    <a:pt x="721948" y="440979"/>
                    <a:pt x="709503" y="493320"/>
                    <a:pt x="686201" y="543278"/>
                  </a:cubicBezTo>
                  <a:cubicBezTo>
                    <a:pt x="665988" y="586792"/>
                    <a:pt x="629358" y="600297"/>
                    <a:pt x="585138" y="598708"/>
                  </a:cubicBezTo>
                  <a:cubicBezTo>
                    <a:pt x="542153" y="597208"/>
                    <a:pt x="506141" y="580261"/>
                    <a:pt x="492371" y="537187"/>
                  </a:cubicBezTo>
                  <a:cubicBezTo>
                    <a:pt x="460419" y="437536"/>
                    <a:pt x="448150" y="337444"/>
                    <a:pt x="491842" y="236645"/>
                  </a:cubicBezTo>
                  <a:cubicBezTo>
                    <a:pt x="509936" y="194984"/>
                    <a:pt x="537916" y="174507"/>
                    <a:pt x="583019" y="174772"/>
                  </a:cubicBezTo>
                  <a:close/>
                  <a:moveTo>
                    <a:pt x="303926" y="7"/>
                  </a:moveTo>
                  <a:cubicBezTo>
                    <a:pt x="232873" y="272"/>
                    <a:pt x="172764" y="28429"/>
                    <a:pt x="122453" y="77592"/>
                  </a:cubicBezTo>
                  <a:cubicBezTo>
                    <a:pt x="-33599" y="230291"/>
                    <a:pt x="-41896" y="519711"/>
                    <a:pt x="105595" y="680000"/>
                  </a:cubicBezTo>
                  <a:cubicBezTo>
                    <a:pt x="162967" y="742316"/>
                    <a:pt x="233314" y="777180"/>
                    <a:pt x="319725" y="775856"/>
                  </a:cubicBezTo>
                  <a:cubicBezTo>
                    <a:pt x="362357" y="775150"/>
                    <a:pt x="1091602" y="755467"/>
                    <a:pt x="1257187" y="746817"/>
                  </a:cubicBezTo>
                  <a:cubicBezTo>
                    <a:pt x="1404766" y="739138"/>
                    <a:pt x="1517128" y="641782"/>
                    <a:pt x="1528867" y="501882"/>
                  </a:cubicBezTo>
                  <a:cubicBezTo>
                    <a:pt x="1536899" y="405938"/>
                    <a:pt x="1527807" y="308582"/>
                    <a:pt x="1524895" y="211843"/>
                  </a:cubicBezTo>
                  <a:cubicBezTo>
                    <a:pt x="1524454" y="197986"/>
                    <a:pt x="1516862" y="183775"/>
                    <a:pt x="1510684" y="170624"/>
                  </a:cubicBezTo>
                  <a:cubicBezTo>
                    <a:pt x="1465846" y="75033"/>
                    <a:pt x="1385171" y="33636"/>
                    <a:pt x="1284726" y="28252"/>
                  </a:cubicBezTo>
                  <a:cubicBezTo>
                    <a:pt x="1110491" y="18984"/>
                    <a:pt x="456624" y="-434"/>
                    <a:pt x="303926" y="7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91E3A28-C225-4A3E-A292-D6E3CE2DB89F}"/>
                </a:ext>
              </a:extLst>
            </p:cNvPr>
            <p:cNvSpPr/>
            <p:nvPr/>
          </p:nvSpPr>
          <p:spPr>
            <a:xfrm flipH="1">
              <a:off x="2706356" y="4646215"/>
              <a:ext cx="1682161" cy="1874659"/>
            </a:xfrm>
            <a:custGeom>
              <a:avLst/>
              <a:gdLst>
                <a:gd name="connsiteX0" fmla="*/ 1024765 w 1682161"/>
                <a:gd name="connsiteY0" fmla="*/ 1857800 h 1874659"/>
                <a:gd name="connsiteX1" fmla="*/ 1070927 w 1682161"/>
                <a:gd name="connsiteY1" fmla="*/ 1130939 h 1874659"/>
                <a:gd name="connsiteX2" fmla="*/ 1012143 w 1682161"/>
                <a:gd name="connsiteY2" fmla="*/ 815656 h 1874659"/>
                <a:gd name="connsiteX3" fmla="*/ 947180 w 1682161"/>
                <a:gd name="connsiteY3" fmla="*/ 782292 h 1874659"/>
                <a:gd name="connsiteX4" fmla="*/ 497029 w 1682161"/>
                <a:gd name="connsiteY4" fmla="*/ 902862 h 1874659"/>
                <a:gd name="connsiteX5" fmla="*/ 269393 w 1682161"/>
                <a:gd name="connsiteY5" fmla="*/ 898007 h 1874659"/>
                <a:gd name="connsiteX6" fmla="*/ 33108 w 1682161"/>
                <a:gd name="connsiteY6" fmla="*/ 466480 h 1874659"/>
                <a:gd name="connsiteX7" fmla="*/ 70886 w 1682161"/>
                <a:gd name="connsiteY7" fmla="*/ 353943 h 1874659"/>
                <a:gd name="connsiteX8" fmla="*/ 57116 w 1682161"/>
                <a:gd name="connsiteY8" fmla="*/ 278653 h 1874659"/>
                <a:gd name="connsiteX9" fmla="*/ 22781 w 1682161"/>
                <a:gd name="connsiteY9" fmla="*/ 32217 h 1874659"/>
                <a:gd name="connsiteX10" fmla="*/ 60647 w 1682161"/>
                <a:gd name="connsiteY10" fmla="*/ 265 h 1874659"/>
                <a:gd name="connsiteX11" fmla="*/ 398525 w 1682161"/>
                <a:gd name="connsiteY11" fmla="*/ 24185 h 1874659"/>
                <a:gd name="connsiteX12" fmla="*/ 131612 w 1682161"/>
                <a:gd name="connsiteY12" fmla="*/ 35306 h 1874659"/>
                <a:gd name="connsiteX13" fmla="*/ 52438 w 1682161"/>
                <a:gd name="connsiteY13" fmla="*/ 114215 h 1874659"/>
                <a:gd name="connsiteX14" fmla="*/ 115901 w 1682161"/>
                <a:gd name="connsiteY14" fmla="*/ 252703 h 1874659"/>
                <a:gd name="connsiteX15" fmla="*/ 138232 w 1682161"/>
                <a:gd name="connsiteY15" fmla="*/ 355708 h 1874659"/>
                <a:gd name="connsiteX16" fmla="*/ 89951 w 1682161"/>
                <a:gd name="connsiteY16" fmla="*/ 564366 h 1874659"/>
                <a:gd name="connsiteX17" fmla="*/ 339299 w 1682161"/>
                <a:gd name="connsiteY17" fmla="*/ 829691 h 1874659"/>
                <a:gd name="connsiteX18" fmla="*/ 725370 w 1682161"/>
                <a:gd name="connsiteY18" fmla="*/ 774437 h 1874659"/>
                <a:gd name="connsiteX19" fmla="*/ 1651622 w 1682161"/>
                <a:gd name="connsiteY19" fmla="*/ 440177 h 1874659"/>
                <a:gd name="connsiteX20" fmla="*/ 1682162 w 1682161"/>
                <a:gd name="connsiteY20" fmla="*/ 426496 h 1874659"/>
                <a:gd name="connsiteX21" fmla="*/ 1428224 w 1682161"/>
                <a:gd name="connsiteY21" fmla="*/ 581313 h 1874659"/>
                <a:gd name="connsiteX22" fmla="*/ 1041094 w 1682161"/>
                <a:gd name="connsiteY22" fmla="*/ 750605 h 1874659"/>
                <a:gd name="connsiteX23" fmla="*/ 1027060 w 1682161"/>
                <a:gd name="connsiteY23" fmla="*/ 790677 h 1874659"/>
                <a:gd name="connsiteX24" fmla="*/ 1101643 w 1682161"/>
                <a:gd name="connsiteY24" fmla="*/ 1109225 h 1874659"/>
                <a:gd name="connsiteX25" fmla="*/ 1042594 w 1682161"/>
                <a:gd name="connsiteY25" fmla="*/ 1874659 h 187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82161" h="1874659">
                  <a:moveTo>
                    <a:pt x="1024765" y="1857800"/>
                  </a:moveTo>
                  <a:cubicBezTo>
                    <a:pt x="1056099" y="1548873"/>
                    <a:pt x="1070221" y="1415858"/>
                    <a:pt x="1070927" y="1130939"/>
                  </a:cubicBezTo>
                  <a:cubicBezTo>
                    <a:pt x="1071104" y="1067564"/>
                    <a:pt x="1046919" y="897566"/>
                    <a:pt x="1012143" y="815656"/>
                  </a:cubicBezTo>
                  <a:cubicBezTo>
                    <a:pt x="1000580" y="782557"/>
                    <a:pt x="982927" y="770465"/>
                    <a:pt x="947180" y="782292"/>
                  </a:cubicBezTo>
                  <a:cubicBezTo>
                    <a:pt x="799513" y="831191"/>
                    <a:pt x="651581" y="880266"/>
                    <a:pt x="497029" y="902862"/>
                  </a:cubicBezTo>
                  <a:cubicBezTo>
                    <a:pt x="421297" y="913895"/>
                    <a:pt x="344683" y="916455"/>
                    <a:pt x="269393" y="898007"/>
                  </a:cubicBezTo>
                  <a:cubicBezTo>
                    <a:pt x="75122" y="850433"/>
                    <a:pt x="-22940" y="671432"/>
                    <a:pt x="33108" y="466480"/>
                  </a:cubicBezTo>
                  <a:cubicBezTo>
                    <a:pt x="43523" y="428350"/>
                    <a:pt x="56145" y="390661"/>
                    <a:pt x="70886" y="353943"/>
                  </a:cubicBezTo>
                  <a:cubicBezTo>
                    <a:pt x="82625" y="324550"/>
                    <a:pt x="78741" y="303455"/>
                    <a:pt x="57116" y="278653"/>
                  </a:cubicBezTo>
                  <a:cubicBezTo>
                    <a:pt x="-7141" y="204951"/>
                    <a:pt x="-15084" y="121188"/>
                    <a:pt x="22781" y="32217"/>
                  </a:cubicBezTo>
                  <a:cubicBezTo>
                    <a:pt x="29931" y="15358"/>
                    <a:pt x="39552" y="618"/>
                    <a:pt x="60647" y="265"/>
                  </a:cubicBezTo>
                  <a:cubicBezTo>
                    <a:pt x="173626" y="-1765"/>
                    <a:pt x="285987" y="8032"/>
                    <a:pt x="398525" y="24185"/>
                  </a:cubicBezTo>
                  <a:cubicBezTo>
                    <a:pt x="309554" y="27980"/>
                    <a:pt x="220583" y="32746"/>
                    <a:pt x="131612" y="35306"/>
                  </a:cubicBezTo>
                  <a:cubicBezTo>
                    <a:pt x="62765" y="37336"/>
                    <a:pt x="54204" y="45721"/>
                    <a:pt x="52438" y="114215"/>
                  </a:cubicBezTo>
                  <a:cubicBezTo>
                    <a:pt x="50938" y="171322"/>
                    <a:pt x="71327" y="218809"/>
                    <a:pt x="115901" y="252703"/>
                  </a:cubicBezTo>
                  <a:cubicBezTo>
                    <a:pt x="155002" y="282448"/>
                    <a:pt x="157297" y="313252"/>
                    <a:pt x="138232" y="355708"/>
                  </a:cubicBezTo>
                  <a:cubicBezTo>
                    <a:pt x="108663" y="421554"/>
                    <a:pt x="90480" y="491371"/>
                    <a:pt x="89951" y="564366"/>
                  </a:cubicBezTo>
                  <a:cubicBezTo>
                    <a:pt x="88715" y="713181"/>
                    <a:pt x="189690" y="818569"/>
                    <a:pt x="339299" y="829691"/>
                  </a:cubicBezTo>
                  <a:cubicBezTo>
                    <a:pt x="472403" y="839665"/>
                    <a:pt x="598886" y="806036"/>
                    <a:pt x="725370" y="774437"/>
                  </a:cubicBezTo>
                  <a:cubicBezTo>
                    <a:pt x="1045419" y="694557"/>
                    <a:pt x="1352757" y="578930"/>
                    <a:pt x="1651622" y="440177"/>
                  </a:cubicBezTo>
                  <a:cubicBezTo>
                    <a:pt x="1661773" y="435499"/>
                    <a:pt x="1672011" y="431086"/>
                    <a:pt x="1682162" y="426496"/>
                  </a:cubicBezTo>
                  <a:cubicBezTo>
                    <a:pt x="1602370" y="487222"/>
                    <a:pt x="1516224" y="535945"/>
                    <a:pt x="1428224" y="581313"/>
                  </a:cubicBezTo>
                  <a:cubicBezTo>
                    <a:pt x="1302799" y="645923"/>
                    <a:pt x="1173315" y="701442"/>
                    <a:pt x="1041094" y="750605"/>
                  </a:cubicBezTo>
                  <a:cubicBezTo>
                    <a:pt x="1020351" y="758284"/>
                    <a:pt x="1011348" y="757578"/>
                    <a:pt x="1027060" y="790677"/>
                  </a:cubicBezTo>
                  <a:cubicBezTo>
                    <a:pt x="1078342" y="899949"/>
                    <a:pt x="1095641" y="998983"/>
                    <a:pt x="1101643" y="1109225"/>
                  </a:cubicBezTo>
                  <a:cubicBezTo>
                    <a:pt x="1115766" y="1366694"/>
                    <a:pt x="1099966" y="1622398"/>
                    <a:pt x="1042594" y="1874659"/>
                  </a:cubicBezTo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C2975BD-570C-4BAC-8BCF-CFF6CD335BE6}"/>
                </a:ext>
              </a:extLst>
            </p:cNvPr>
            <p:cNvSpPr/>
            <p:nvPr/>
          </p:nvSpPr>
          <p:spPr>
            <a:xfrm flipH="1">
              <a:off x="931966" y="1381487"/>
              <a:ext cx="3062528" cy="1261554"/>
            </a:xfrm>
            <a:custGeom>
              <a:avLst/>
              <a:gdLst>
                <a:gd name="connsiteX0" fmla="*/ 0 w 3062528"/>
                <a:gd name="connsiteY0" fmla="*/ 697895 h 1261554"/>
                <a:gd name="connsiteX1" fmla="*/ 257116 w 3062528"/>
                <a:gd name="connsiteY1" fmla="*/ 413506 h 1261554"/>
                <a:gd name="connsiteX2" fmla="*/ 1143296 w 3062528"/>
                <a:gd name="connsiteY2" fmla="*/ 19226 h 1261554"/>
                <a:gd name="connsiteX3" fmla="*/ 2553328 w 3062528"/>
                <a:gd name="connsiteY3" fmla="*/ 398677 h 1261554"/>
                <a:gd name="connsiteX4" fmla="*/ 2984767 w 3062528"/>
                <a:gd name="connsiteY4" fmla="*/ 943537 h 1261554"/>
                <a:gd name="connsiteX5" fmla="*/ 3062528 w 3062528"/>
                <a:gd name="connsiteY5" fmla="*/ 1261555 h 1261554"/>
                <a:gd name="connsiteX6" fmla="*/ 3042933 w 3062528"/>
                <a:gd name="connsiteY6" fmla="*/ 1189796 h 1261554"/>
                <a:gd name="connsiteX7" fmla="*/ 2801176 w 3062528"/>
                <a:gd name="connsiteY7" fmla="*/ 735761 h 1261554"/>
                <a:gd name="connsiteX8" fmla="*/ 1714281 w 3062528"/>
                <a:gd name="connsiteY8" fmla="*/ 112522 h 1261554"/>
                <a:gd name="connsiteX9" fmla="*/ 272562 w 3062528"/>
                <a:gd name="connsiteY9" fmla="*/ 451724 h 1261554"/>
                <a:gd name="connsiteX10" fmla="*/ 31511 w 3062528"/>
                <a:gd name="connsiteY10" fmla="*/ 676359 h 1261554"/>
                <a:gd name="connsiteX11" fmla="*/ 7767 w 3062528"/>
                <a:gd name="connsiteY11" fmla="*/ 705574 h 1261554"/>
                <a:gd name="connsiteX12" fmla="*/ 0 w 3062528"/>
                <a:gd name="connsiteY12" fmla="*/ 697895 h 126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62528" h="1261554">
                  <a:moveTo>
                    <a:pt x="0" y="697895"/>
                  </a:moveTo>
                  <a:cubicBezTo>
                    <a:pt x="71318" y="590300"/>
                    <a:pt x="158259" y="496210"/>
                    <a:pt x="257116" y="413506"/>
                  </a:cubicBezTo>
                  <a:cubicBezTo>
                    <a:pt x="514849" y="198051"/>
                    <a:pt x="812832" y="64594"/>
                    <a:pt x="1143296" y="19226"/>
                  </a:cubicBezTo>
                  <a:cubicBezTo>
                    <a:pt x="1663794" y="-52180"/>
                    <a:pt x="2136894" y="75539"/>
                    <a:pt x="2553328" y="398677"/>
                  </a:cubicBezTo>
                  <a:cubicBezTo>
                    <a:pt x="2741244" y="544491"/>
                    <a:pt x="2877084" y="733554"/>
                    <a:pt x="2984767" y="943537"/>
                  </a:cubicBezTo>
                  <a:cubicBezTo>
                    <a:pt x="3034990" y="1041511"/>
                    <a:pt x="3055290" y="1147605"/>
                    <a:pt x="3062528" y="1261555"/>
                  </a:cubicBezTo>
                  <a:cubicBezTo>
                    <a:pt x="3047788" y="1223248"/>
                    <a:pt x="3046994" y="1212480"/>
                    <a:pt x="3042933" y="1189796"/>
                  </a:cubicBezTo>
                  <a:cubicBezTo>
                    <a:pt x="3011070" y="1012471"/>
                    <a:pt x="2908771" y="871601"/>
                    <a:pt x="2801176" y="735761"/>
                  </a:cubicBezTo>
                  <a:cubicBezTo>
                    <a:pt x="2522700" y="383849"/>
                    <a:pt x="2149163" y="190725"/>
                    <a:pt x="1714281" y="112522"/>
                  </a:cubicBezTo>
                  <a:cubicBezTo>
                    <a:pt x="1186369" y="17637"/>
                    <a:pt x="706472" y="141297"/>
                    <a:pt x="272562" y="451724"/>
                  </a:cubicBezTo>
                  <a:cubicBezTo>
                    <a:pt x="182620" y="516069"/>
                    <a:pt x="102299" y="591271"/>
                    <a:pt x="31511" y="676359"/>
                  </a:cubicBezTo>
                  <a:cubicBezTo>
                    <a:pt x="23479" y="685979"/>
                    <a:pt x="15623" y="695777"/>
                    <a:pt x="7767" y="705574"/>
                  </a:cubicBezTo>
                  <a:cubicBezTo>
                    <a:pt x="5119" y="703015"/>
                    <a:pt x="2560" y="700455"/>
                    <a:pt x="0" y="697895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60B0BB-9D38-43E6-A660-488E9447BB1D}"/>
                </a:ext>
              </a:extLst>
            </p:cNvPr>
            <p:cNvSpPr/>
            <p:nvPr/>
          </p:nvSpPr>
          <p:spPr>
            <a:xfrm flipH="1">
              <a:off x="1006374" y="3869042"/>
              <a:ext cx="453286" cy="2362057"/>
            </a:xfrm>
            <a:custGeom>
              <a:avLst/>
              <a:gdLst>
                <a:gd name="connsiteX0" fmla="*/ 448256 w 453286"/>
                <a:gd name="connsiteY0" fmla="*/ 0 h 2362057"/>
                <a:gd name="connsiteX1" fmla="*/ 306414 w 453286"/>
                <a:gd name="connsiteY1" fmla="*/ 442031 h 2362057"/>
                <a:gd name="connsiteX2" fmla="*/ 175782 w 453286"/>
                <a:gd name="connsiteY2" fmla="*/ 735424 h 2362057"/>
                <a:gd name="connsiteX3" fmla="*/ 109230 w 453286"/>
                <a:gd name="connsiteY3" fmla="*/ 1498032 h 2362057"/>
                <a:gd name="connsiteX4" fmla="*/ 435193 w 453286"/>
                <a:gd name="connsiteY4" fmla="*/ 2315631 h 2362057"/>
                <a:gd name="connsiteX5" fmla="*/ 453287 w 453286"/>
                <a:gd name="connsiteY5" fmla="*/ 2362058 h 2362057"/>
                <a:gd name="connsiteX6" fmla="*/ 278699 w 453286"/>
                <a:gd name="connsiteY6" fmla="*/ 2114298 h 2362057"/>
                <a:gd name="connsiteX7" fmla="*/ 11698 w 453286"/>
                <a:gd name="connsiteY7" fmla="*/ 1374726 h 2362057"/>
                <a:gd name="connsiteX8" fmla="*/ 120881 w 453286"/>
                <a:gd name="connsiteY8" fmla="*/ 694557 h 2362057"/>
                <a:gd name="connsiteX9" fmla="*/ 339249 w 453286"/>
                <a:gd name="connsiteY9" fmla="*/ 262500 h 2362057"/>
                <a:gd name="connsiteX10" fmla="*/ 423189 w 453286"/>
                <a:gd name="connsiteY10" fmla="*/ 45368 h 2362057"/>
                <a:gd name="connsiteX11" fmla="*/ 448256 w 453286"/>
                <a:gd name="connsiteY11" fmla="*/ 0 h 236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3286" h="2362057">
                  <a:moveTo>
                    <a:pt x="448256" y="0"/>
                  </a:moveTo>
                  <a:cubicBezTo>
                    <a:pt x="411096" y="154199"/>
                    <a:pt x="370671" y="301690"/>
                    <a:pt x="306414" y="442031"/>
                  </a:cubicBezTo>
                  <a:cubicBezTo>
                    <a:pt x="261840" y="539387"/>
                    <a:pt x="220091" y="637979"/>
                    <a:pt x="175782" y="735424"/>
                  </a:cubicBezTo>
                  <a:cubicBezTo>
                    <a:pt x="63685" y="981947"/>
                    <a:pt x="59096" y="1237298"/>
                    <a:pt x="109230" y="1498032"/>
                  </a:cubicBezTo>
                  <a:cubicBezTo>
                    <a:pt x="165632" y="1791513"/>
                    <a:pt x="287614" y="2058603"/>
                    <a:pt x="435193" y="2315631"/>
                  </a:cubicBezTo>
                  <a:cubicBezTo>
                    <a:pt x="442077" y="2327723"/>
                    <a:pt x="453110" y="2338226"/>
                    <a:pt x="453287" y="2362058"/>
                  </a:cubicBezTo>
                  <a:cubicBezTo>
                    <a:pt x="387265" y="2279177"/>
                    <a:pt x="329804" y="2198945"/>
                    <a:pt x="278699" y="2114298"/>
                  </a:cubicBezTo>
                  <a:cubicBezTo>
                    <a:pt x="140564" y="1885604"/>
                    <a:pt x="47974" y="1640139"/>
                    <a:pt x="11698" y="1374726"/>
                  </a:cubicBezTo>
                  <a:cubicBezTo>
                    <a:pt x="-20784" y="1137117"/>
                    <a:pt x="13992" y="909747"/>
                    <a:pt x="120881" y="694557"/>
                  </a:cubicBezTo>
                  <a:cubicBezTo>
                    <a:pt x="192641" y="550067"/>
                    <a:pt x="265371" y="405931"/>
                    <a:pt x="339249" y="262500"/>
                  </a:cubicBezTo>
                  <a:cubicBezTo>
                    <a:pt x="375084" y="192947"/>
                    <a:pt x="398474" y="118981"/>
                    <a:pt x="423189" y="45368"/>
                  </a:cubicBezTo>
                  <a:cubicBezTo>
                    <a:pt x="428043" y="30716"/>
                    <a:pt x="428661" y="13593"/>
                    <a:pt x="448256" y="0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0455DC-C327-4E40-BAAC-C499D19A70C5}"/>
                </a:ext>
              </a:extLst>
            </p:cNvPr>
            <p:cNvSpPr/>
            <p:nvPr/>
          </p:nvSpPr>
          <p:spPr>
            <a:xfrm flipH="1">
              <a:off x="1404330" y="2612550"/>
              <a:ext cx="438479" cy="254005"/>
            </a:xfrm>
            <a:custGeom>
              <a:avLst/>
              <a:gdLst>
                <a:gd name="connsiteX0" fmla="*/ 52821 w 438479"/>
                <a:gd name="connsiteY0" fmla="*/ 253979 h 254005"/>
                <a:gd name="connsiteX1" fmla="*/ 11160 w 438479"/>
                <a:gd name="connsiteY1" fmla="*/ 217614 h 254005"/>
                <a:gd name="connsiteX2" fmla="*/ 127 w 438479"/>
                <a:gd name="connsiteY2" fmla="*/ 24402 h 254005"/>
                <a:gd name="connsiteX3" fmla="*/ 26782 w 438479"/>
                <a:gd name="connsiteY3" fmla="*/ 482 h 254005"/>
                <a:gd name="connsiteX4" fmla="*/ 300139 w 438479"/>
                <a:gd name="connsiteY4" fmla="*/ 43644 h 254005"/>
                <a:gd name="connsiteX5" fmla="*/ 438274 w 438479"/>
                <a:gd name="connsiteY5" fmla="*/ 236414 h 254005"/>
                <a:gd name="connsiteX6" fmla="*/ 409587 w 438479"/>
                <a:gd name="connsiteY6" fmla="*/ 253273 h 254005"/>
                <a:gd name="connsiteX7" fmla="*/ 52821 w 438479"/>
                <a:gd name="connsiteY7" fmla="*/ 253979 h 25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479" h="254005">
                  <a:moveTo>
                    <a:pt x="52821" y="253979"/>
                  </a:moveTo>
                  <a:cubicBezTo>
                    <a:pt x="26165" y="254509"/>
                    <a:pt x="12219" y="247095"/>
                    <a:pt x="11160" y="217614"/>
                  </a:cubicBezTo>
                  <a:cubicBezTo>
                    <a:pt x="8865" y="153181"/>
                    <a:pt x="4363" y="88747"/>
                    <a:pt x="127" y="24402"/>
                  </a:cubicBezTo>
                  <a:cubicBezTo>
                    <a:pt x="-1286" y="3748"/>
                    <a:pt x="9218" y="-1813"/>
                    <a:pt x="26782" y="482"/>
                  </a:cubicBezTo>
                  <a:cubicBezTo>
                    <a:pt x="118313" y="12398"/>
                    <a:pt x="210903" y="19283"/>
                    <a:pt x="300139" y="43644"/>
                  </a:cubicBezTo>
                  <a:cubicBezTo>
                    <a:pt x="372781" y="63415"/>
                    <a:pt x="442775" y="165891"/>
                    <a:pt x="438274" y="236414"/>
                  </a:cubicBezTo>
                  <a:cubicBezTo>
                    <a:pt x="436861" y="258304"/>
                    <a:pt x="421238" y="253096"/>
                    <a:pt x="409587" y="253273"/>
                  </a:cubicBezTo>
                  <a:cubicBezTo>
                    <a:pt x="349391" y="253891"/>
                    <a:pt x="111517" y="252743"/>
                    <a:pt x="52821" y="253979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58C9DD-9F11-4D34-B317-3AB5CA8AEFF2}"/>
                </a:ext>
              </a:extLst>
            </p:cNvPr>
            <p:cNvSpPr/>
            <p:nvPr/>
          </p:nvSpPr>
          <p:spPr>
            <a:xfrm flipH="1">
              <a:off x="1407463" y="3705557"/>
              <a:ext cx="431200" cy="247300"/>
            </a:xfrm>
            <a:custGeom>
              <a:avLst/>
              <a:gdLst>
                <a:gd name="connsiteX0" fmla="*/ 386553 w 431200"/>
                <a:gd name="connsiteY0" fmla="*/ 636 h 247300"/>
                <a:gd name="connsiteX1" fmla="*/ 425301 w 431200"/>
                <a:gd name="connsiteY1" fmla="*/ 52889 h 247300"/>
                <a:gd name="connsiteX2" fmla="*/ 291315 w 431200"/>
                <a:gd name="connsiteY2" fmla="*/ 196584 h 247300"/>
                <a:gd name="connsiteX3" fmla="*/ 36759 w 431200"/>
                <a:gd name="connsiteY3" fmla="*/ 246101 h 247300"/>
                <a:gd name="connsiteX4" fmla="*/ 40 w 431200"/>
                <a:gd name="connsiteY4" fmla="*/ 215120 h 247300"/>
                <a:gd name="connsiteX5" fmla="*/ 129 w 431200"/>
                <a:gd name="connsiteY5" fmla="*/ 38943 h 247300"/>
                <a:gd name="connsiteX6" fmla="*/ 38524 w 431200"/>
                <a:gd name="connsiteY6" fmla="*/ 18 h 247300"/>
                <a:gd name="connsiteX7" fmla="*/ 386553 w 431200"/>
                <a:gd name="connsiteY7" fmla="*/ 636 h 24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00" h="247300">
                  <a:moveTo>
                    <a:pt x="386553" y="636"/>
                  </a:moveTo>
                  <a:cubicBezTo>
                    <a:pt x="433421" y="989"/>
                    <a:pt x="437570" y="6550"/>
                    <a:pt x="425301" y="52889"/>
                  </a:cubicBezTo>
                  <a:cubicBezTo>
                    <a:pt x="406236" y="124384"/>
                    <a:pt x="365634" y="175577"/>
                    <a:pt x="291315" y="196584"/>
                  </a:cubicBezTo>
                  <a:cubicBezTo>
                    <a:pt x="207728" y="220239"/>
                    <a:pt x="122199" y="232420"/>
                    <a:pt x="36759" y="246101"/>
                  </a:cubicBezTo>
                  <a:cubicBezTo>
                    <a:pt x="10103" y="250426"/>
                    <a:pt x="-754" y="243718"/>
                    <a:pt x="40" y="215120"/>
                  </a:cubicBezTo>
                  <a:cubicBezTo>
                    <a:pt x="1629" y="156424"/>
                    <a:pt x="1541" y="97639"/>
                    <a:pt x="129" y="38943"/>
                  </a:cubicBezTo>
                  <a:cubicBezTo>
                    <a:pt x="-577" y="10433"/>
                    <a:pt x="10014" y="-511"/>
                    <a:pt x="38524" y="18"/>
                  </a:cubicBezTo>
                  <a:cubicBezTo>
                    <a:pt x="98633" y="1342"/>
                    <a:pt x="330769" y="195"/>
                    <a:pt x="386553" y="636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21AEDA-3196-4AFA-9D8C-2075C95029A6}"/>
                </a:ext>
              </a:extLst>
            </p:cNvPr>
            <p:cNvSpPr/>
            <p:nvPr/>
          </p:nvSpPr>
          <p:spPr>
            <a:xfrm flipH="1">
              <a:off x="1379078" y="3106217"/>
              <a:ext cx="162567" cy="365229"/>
            </a:xfrm>
            <a:custGeom>
              <a:avLst/>
              <a:gdLst>
                <a:gd name="connsiteX0" fmla="*/ 162529 w 162567"/>
                <a:gd name="connsiteY0" fmla="*/ 184778 h 365229"/>
                <a:gd name="connsiteX1" fmla="*/ 132784 w 162567"/>
                <a:gd name="connsiteY1" fmla="*/ 320442 h 365229"/>
                <a:gd name="connsiteX2" fmla="*/ 82738 w 162567"/>
                <a:gd name="connsiteY2" fmla="*/ 365104 h 365229"/>
                <a:gd name="connsiteX3" fmla="*/ 30132 w 162567"/>
                <a:gd name="connsiteY3" fmla="*/ 324414 h 365229"/>
                <a:gd name="connsiteX4" fmla="*/ 9831 w 162567"/>
                <a:gd name="connsiteY4" fmla="*/ 271720 h 365229"/>
                <a:gd name="connsiteX5" fmla="*/ 9390 w 162567"/>
                <a:gd name="connsiteY5" fmla="*/ 89276 h 365229"/>
                <a:gd name="connsiteX6" fmla="*/ 37370 w 162567"/>
                <a:gd name="connsiteY6" fmla="*/ 30315 h 365229"/>
                <a:gd name="connsiteX7" fmla="*/ 128459 w 162567"/>
                <a:gd name="connsiteY7" fmla="*/ 37641 h 365229"/>
                <a:gd name="connsiteX8" fmla="*/ 162529 w 162567"/>
                <a:gd name="connsiteY8" fmla="*/ 184778 h 36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7" h="365229">
                  <a:moveTo>
                    <a:pt x="162529" y="184778"/>
                  </a:moveTo>
                  <a:cubicBezTo>
                    <a:pt x="163235" y="243122"/>
                    <a:pt x="152555" y="277545"/>
                    <a:pt x="132784" y="320442"/>
                  </a:cubicBezTo>
                  <a:cubicBezTo>
                    <a:pt x="122722" y="342243"/>
                    <a:pt x="108070" y="363162"/>
                    <a:pt x="82738" y="365104"/>
                  </a:cubicBezTo>
                  <a:cubicBezTo>
                    <a:pt x="56082" y="367134"/>
                    <a:pt x="41871" y="344273"/>
                    <a:pt x="30132" y="324414"/>
                  </a:cubicBezTo>
                  <a:cubicBezTo>
                    <a:pt x="20687" y="308349"/>
                    <a:pt x="13538" y="289990"/>
                    <a:pt x="9831" y="271720"/>
                  </a:cubicBezTo>
                  <a:cubicBezTo>
                    <a:pt x="-2526" y="211170"/>
                    <a:pt x="-3850" y="150002"/>
                    <a:pt x="9390" y="89276"/>
                  </a:cubicBezTo>
                  <a:cubicBezTo>
                    <a:pt x="14068" y="67827"/>
                    <a:pt x="23336" y="47791"/>
                    <a:pt x="37370" y="30315"/>
                  </a:cubicBezTo>
                  <a:cubicBezTo>
                    <a:pt x="71175" y="-12052"/>
                    <a:pt x="101273" y="-10375"/>
                    <a:pt x="128459" y="37641"/>
                  </a:cubicBezTo>
                  <a:cubicBezTo>
                    <a:pt x="154232" y="83097"/>
                    <a:pt x="163235" y="128112"/>
                    <a:pt x="162529" y="184778"/>
                  </a:cubicBezTo>
                  <a:close/>
                </a:path>
              </a:pathLst>
            </a:custGeom>
            <a:solidFill>
              <a:srgbClr val="792B89"/>
            </a:solidFill>
            <a:ln w="88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3730F4-C431-4717-8D62-16A5E010B790}"/>
              </a:ext>
            </a:extLst>
          </p:cNvPr>
          <p:cNvGrpSpPr/>
          <p:nvPr/>
        </p:nvGrpSpPr>
        <p:grpSpPr>
          <a:xfrm rot="5400000">
            <a:off x="8435052" y="1810918"/>
            <a:ext cx="497609" cy="5175712"/>
            <a:chOff x="2627784" y="1655809"/>
            <a:chExt cx="360040" cy="4046437"/>
          </a:xfrm>
          <a:solidFill>
            <a:schemeClr val="bg1">
              <a:lumMod val="75000"/>
            </a:schemeClr>
          </a:solidFill>
        </p:grpSpPr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809A2498-D458-493B-988E-53CE4DFE732E}"/>
                </a:ext>
              </a:extLst>
            </p:cNvPr>
            <p:cNvSpPr/>
            <p:nvPr/>
          </p:nvSpPr>
          <p:spPr>
            <a:xfrm rot="10800000">
              <a:off x="2627784" y="5190075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07301D71-E92B-41B1-97EB-39C0D0C2BD08}"/>
                </a:ext>
              </a:extLst>
            </p:cNvPr>
            <p:cNvSpPr/>
            <p:nvPr/>
          </p:nvSpPr>
          <p:spPr>
            <a:xfrm rot="10800000">
              <a:off x="2627784" y="479616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B97E54-9ACA-429C-A8E1-92BDAAB7BF7A}"/>
                </a:ext>
              </a:extLst>
            </p:cNvPr>
            <p:cNvSpPr/>
            <p:nvPr/>
          </p:nvSpPr>
          <p:spPr>
            <a:xfrm rot="10800000">
              <a:off x="2627784" y="440362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D7D4DF-B3B3-4864-A4C2-D3D0D3E26CBB}"/>
                </a:ext>
              </a:extLst>
            </p:cNvPr>
            <p:cNvSpPr/>
            <p:nvPr/>
          </p:nvSpPr>
          <p:spPr>
            <a:xfrm rot="10800000">
              <a:off x="2627784" y="401107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2BE46F1F-BA55-4E5A-A2D9-ECA6BBC9F620}"/>
                </a:ext>
              </a:extLst>
            </p:cNvPr>
            <p:cNvSpPr/>
            <p:nvPr/>
          </p:nvSpPr>
          <p:spPr>
            <a:xfrm rot="10800000">
              <a:off x="2627784" y="361853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745C02D2-C5EA-4BC4-B534-88994B3B0268}"/>
                </a:ext>
              </a:extLst>
            </p:cNvPr>
            <p:cNvSpPr/>
            <p:nvPr/>
          </p:nvSpPr>
          <p:spPr>
            <a:xfrm rot="10800000">
              <a:off x="2627784" y="322598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9642202B-A784-42FF-892A-9C9DD7477901}"/>
                </a:ext>
              </a:extLst>
            </p:cNvPr>
            <p:cNvSpPr/>
            <p:nvPr/>
          </p:nvSpPr>
          <p:spPr>
            <a:xfrm rot="10800000">
              <a:off x="2627784" y="283344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6D1DA5E8-C7E2-43D7-8B3F-32A51097D685}"/>
                </a:ext>
              </a:extLst>
            </p:cNvPr>
            <p:cNvSpPr/>
            <p:nvPr/>
          </p:nvSpPr>
          <p:spPr>
            <a:xfrm rot="10800000">
              <a:off x="2627784" y="244089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39EFB811-D8D9-477C-A612-654FEA5B5E24}"/>
                </a:ext>
              </a:extLst>
            </p:cNvPr>
            <p:cNvSpPr/>
            <p:nvPr/>
          </p:nvSpPr>
          <p:spPr>
            <a:xfrm rot="10800000">
              <a:off x="2627784" y="204835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8" name="Oval 21">
              <a:extLst>
                <a:ext uri="{FF2B5EF4-FFF2-40B4-BE49-F238E27FC236}">
                  <a16:creationId xmlns:a16="http://schemas.microsoft.com/office/drawing/2014/main" id="{19815989-C264-421B-9A89-CD1DFF65D8F0}"/>
                </a:ext>
              </a:extLst>
            </p:cNvPr>
            <p:cNvSpPr/>
            <p:nvPr/>
          </p:nvSpPr>
          <p:spPr>
            <a:xfrm rot="10800000">
              <a:off x="2627784" y="165580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18BDC2D-9AAC-4290-BBEA-0F88C697BBE0}"/>
              </a:ext>
            </a:extLst>
          </p:cNvPr>
          <p:cNvSpPr txBox="1"/>
          <p:nvPr/>
        </p:nvSpPr>
        <p:spPr>
          <a:xfrm>
            <a:off x="6095999" y="4708278"/>
            <a:ext cx="22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Počet hodín vo vzdelávaní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C871F2-A989-4F97-9CD6-1E99226D24AE}"/>
              </a:ext>
            </a:extLst>
          </p:cNvPr>
          <p:cNvSpPr txBox="1"/>
          <p:nvPr/>
        </p:nvSpPr>
        <p:spPr>
          <a:xfrm>
            <a:off x="9914922" y="4646722"/>
            <a:ext cx="130113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sk-SK" altLang="ko-KR" sz="2000" b="1" dirty="0">
                <a:solidFill>
                  <a:schemeClr val="accent1"/>
                </a:solidFill>
                <a:cs typeface="Arial" pitchFamily="34" charset="0"/>
              </a:rPr>
              <a:t>2/mesiac</a:t>
            </a:r>
            <a:endParaRPr lang="ko-KR" altLang="en-US" sz="20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E2A613-9401-40CE-95BC-1DAA45454891}"/>
              </a:ext>
            </a:extLst>
          </p:cNvPr>
          <p:cNvGrpSpPr/>
          <p:nvPr/>
        </p:nvGrpSpPr>
        <p:grpSpPr>
          <a:xfrm rot="5400000">
            <a:off x="8435052" y="2909872"/>
            <a:ext cx="497609" cy="5175712"/>
            <a:chOff x="2627784" y="1655809"/>
            <a:chExt cx="360040" cy="4046437"/>
          </a:xfrm>
          <a:solidFill>
            <a:schemeClr val="accent2"/>
          </a:solidFill>
        </p:grpSpPr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2EC71FD9-6AEE-4E0F-BA91-6F6362EE47E0}"/>
                </a:ext>
              </a:extLst>
            </p:cNvPr>
            <p:cNvSpPr/>
            <p:nvPr/>
          </p:nvSpPr>
          <p:spPr>
            <a:xfrm rot="10800000">
              <a:off x="2627784" y="5190075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4A0D152B-7D84-43B3-8C82-DA7B57A59892}"/>
                </a:ext>
              </a:extLst>
            </p:cNvPr>
            <p:cNvSpPr/>
            <p:nvPr/>
          </p:nvSpPr>
          <p:spPr>
            <a:xfrm rot="10800000">
              <a:off x="2627784" y="479616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894767DD-94E9-4BBA-8180-48FCF410D831}"/>
                </a:ext>
              </a:extLst>
            </p:cNvPr>
            <p:cNvSpPr/>
            <p:nvPr/>
          </p:nvSpPr>
          <p:spPr>
            <a:xfrm rot="10800000">
              <a:off x="2627784" y="440362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9C074A2A-675A-4656-B316-029F98B639A4}"/>
                </a:ext>
              </a:extLst>
            </p:cNvPr>
            <p:cNvSpPr/>
            <p:nvPr/>
          </p:nvSpPr>
          <p:spPr>
            <a:xfrm rot="10800000">
              <a:off x="2627784" y="401107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B45EF1D7-1016-47BE-A07D-91B1716AFC88}"/>
                </a:ext>
              </a:extLst>
            </p:cNvPr>
            <p:cNvSpPr/>
            <p:nvPr/>
          </p:nvSpPr>
          <p:spPr>
            <a:xfrm rot="10800000">
              <a:off x="2627784" y="361853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7" name="Oval 21">
              <a:extLst>
                <a:ext uri="{FF2B5EF4-FFF2-40B4-BE49-F238E27FC236}">
                  <a16:creationId xmlns:a16="http://schemas.microsoft.com/office/drawing/2014/main" id="{45B0A4F0-6E03-419A-82ED-8C62D4FE16B6}"/>
                </a:ext>
              </a:extLst>
            </p:cNvPr>
            <p:cNvSpPr/>
            <p:nvPr/>
          </p:nvSpPr>
          <p:spPr>
            <a:xfrm rot="10800000">
              <a:off x="2627784" y="322598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7B2FB332-59C0-4331-AB14-D6C0830DD6D0}"/>
                </a:ext>
              </a:extLst>
            </p:cNvPr>
            <p:cNvSpPr/>
            <p:nvPr/>
          </p:nvSpPr>
          <p:spPr>
            <a:xfrm rot="10800000">
              <a:off x="2627784" y="283344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9" name="Oval 21">
              <a:extLst>
                <a:ext uri="{FF2B5EF4-FFF2-40B4-BE49-F238E27FC236}">
                  <a16:creationId xmlns:a16="http://schemas.microsoft.com/office/drawing/2014/main" id="{F06131B4-0F97-4ECE-A54E-52804DDFE89C}"/>
                </a:ext>
              </a:extLst>
            </p:cNvPr>
            <p:cNvSpPr/>
            <p:nvPr/>
          </p:nvSpPr>
          <p:spPr>
            <a:xfrm rot="10800000">
              <a:off x="2627784" y="244089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86565B3B-8994-4613-8B7B-2A61078442FB}"/>
                </a:ext>
              </a:extLst>
            </p:cNvPr>
            <p:cNvSpPr/>
            <p:nvPr/>
          </p:nvSpPr>
          <p:spPr>
            <a:xfrm rot="10800000">
              <a:off x="2627784" y="2048354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4EC34B86-E13A-48C3-8785-5FB70BA1BEDB}"/>
                </a:ext>
              </a:extLst>
            </p:cNvPr>
            <p:cNvSpPr/>
            <p:nvPr/>
          </p:nvSpPr>
          <p:spPr>
            <a:xfrm rot="10800000">
              <a:off x="2627784" y="1655809"/>
              <a:ext cx="360040" cy="512171"/>
            </a:xfrm>
            <a:custGeom>
              <a:avLst/>
              <a:gdLst/>
              <a:ahLst/>
              <a:cxnLst/>
              <a:rect l="l" t="t" r="r" b="b"/>
              <a:pathLst>
                <a:path w="1449042" h="2061319">
                  <a:moveTo>
                    <a:pt x="890329" y="8109"/>
                  </a:moveTo>
                  <a:lnTo>
                    <a:pt x="875391" y="0"/>
                  </a:lnTo>
                  <a:lnTo>
                    <a:pt x="899553" y="0"/>
                  </a:lnTo>
                  <a:close/>
                  <a:moveTo>
                    <a:pt x="567074" y="15457"/>
                  </a:moveTo>
                  <a:cubicBezTo>
                    <a:pt x="559970" y="11620"/>
                    <a:pt x="554539" y="5980"/>
                    <a:pt x="549490" y="0"/>
                  </a:cubicBezTo>
                  <a:lnTo>
                    <a:pt x="591073" y="0"/>
                  </a:lnTo>
                  <a:lnTo>
                    <a:pt x="591073" y="779"/>
                  </a:lnTo>
                  <a:cubicBezTo>
                    <a:pt x="582272" y="4393"/>
                    <a:pt x="574352" y="9488"/>
                    <a:pt x="567074" y="15457"/>
                  </a:cubicBezTo>
                  <a:close/>
                  <a:moveTo>
                    <a:pt x="724521" y="2061319"/>
                  </a:moveTo>
                  <a:cubicBezTo>
                    <a:pt x="598174" y="2061319"/>
                    <a:pt x="495751" y="1958898"/>
                    <a:pt x="495751" y="1832553"/>
                  </a:cubicBezTo>
                  <a:cubicBezTo>
                    <a:pt x="495751" y="1757073"/>
                    <a:pt x="532306" y="1690130"/>
                    <a:pt x="591072" y="1651701"/>
                  </a:cubicBezTo>
                  <a:lnTo>
                    <a:pt x="591072" y="1552929"/>
                  </a:lnTo>
                  <a:lnTo>
                    <a:pt x="0" y="1552929"/>
                  </a:lnTo>
                  <a:lnTo>
                    <a:pt x="0" y="1076774"/>
                  </a:lnTo>
                  <a:cubicBezTo>
                    <a:pt x="41555" y="1100843"/>
                    <a:pt x="89880" y="1114460"/>
                    <a:pt x="141384" y="1114460"/>
                  </a:cubicBezTo>
                  <a:cubicBezTo>
                    <a:pt x="299317" y="1114460"/>
                    <a:pt x="427347" y="986432"/>
                    <a:pt x="427347" y="828502"/>
                  </a:cubicBezTo>
                  <a:cubicBezTo>
                    <a:pt x="427347" y="670572"/>
                    <a:pt x="299317" y="542545"/>
                    <a:pt x="141384" y="542545"/>
                  </a:cubicBezTo>
                  <a:cubicBezTo>
                    <a:pt x="89880" y="542545"/>
                    <a:pt x="41555" y="556161"/>
                    <a:pt x="0" y="580230"/>
                  </a:cubicBezTo>
                  <a:lnTo>
                    <a:pt x="0" y="104078"/>
                  </a:lnTo>
                  <a:lnTo>
                    <a:pt x="486636" y="104078"/>
                  </a:lnTo>
                  <a:cubicBezTo>
                    <a:pt x="460411" y="146283"/>
                    <a:pt x="445949" y="196174"/>
                    <a:pt x="445949" y="249443"/>
                  </a:cubicBezTo>
                  <a:cubicBezTo>
                    <a:pt x="445949" y="408501"/>
                    <a:pt x="574891" y="537443"/>
                    <a:pt x="733949" y="537443"/>
                  </a:cubicBezTo>
                  <a:cubicBezTo>
                    <a:pt x="893007" y="537443"/>
                    <a:pt x="1021949" y="408501"/>
                    <a:pt x="1021949" y="249443"/>
                  </a:cubicBezTo>
                  <a:cubicBezTo>
                    <a:pt x="1021949" y="196174"/>
                    <a:pt x="1007487" y="146283"/>
                    <a:pt x="981263" y="104078"/>
                  </a:cubicBezTo>
                  <a:lnTo>
                    <a:pt x="1449042" y="104078"/>
                  </a:lnTo>
                  <a:lnTo>
                    <a:pt x="1449042" y="575618"/>
                  </a:lnTo>
                  <a:cubicBezTo>
                    <a:pt x="1410135" y="554144"/>
                    <a:pt x="1365306" y="542545"/>
                    <a:pt x="1317768" y="542545"/>
                  </a:cubicBezTo>
                  <a:cubicBezTo>
                    <a:pt x="1159835" y="542545"/>
                    <a:pt x="1031805" y="670572"/>
                    <a:pt x="1031805" y="828502"/>
                  </a:cubicBezTo>
                  <a:cubicBezTo>
                    <a:pt x="1031805" y="986432"/>
                    <a:pt x="1159835" y="1114460"/>
                    <a:pt x="1317768" y="1114460"/>
                  </a:cubicBezTo>
                  <a:cubicBezTo>
                    <a:pt x="1365306" y="1114460"/>
                    <a:pt x="1410135" y="1102859"/>
                    <a:pt x="1449042" y="1081386"/>
                  </a:cubicBezTo>
                  <a:lnTo>
                    <a:pt x="1449042" y="1552929"/>
                  </a:lnTo>
                  <a:lnTo>
                    <a:pt x="857971" y="1552929"/>
                  </a:lnTo>
                  <a:lnTo>
                    <a:pt x="857971" y="1651701"/>
                  </a:lnTo>
                  <a:cubicBezTo>
                    <a:pt x="916736" y="1690130"/>
                    <a:pt x="953292" y="1757073"/>
                    <a:pt x="953292" y="1832553"/>
                  </a:cubicBezTo>
                  <a:cubicBezTo>
                    <a:pt x="953292" y="1958898"/>
                    <a:pt x="850868" y="2061319"/>
                    <a:pt x="724521" y="206131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22832FC-B713-4F92-843D-CDDF0B7814CE}"/>
              </a:ext>
            </a:extLst>
          </p:cNvPr>
          <p:cNvSpPr txBox="1"/>
          <p:nvPr/>
        </p:nvSpPr>
        <p:spPr>
          <a:xfrm>
            <a:off x="6095999" y="5811516"/>
            <a:ext cx="22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Počet hodín vo vzdelávaní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F92317-E7A0-4BAA-8692-793C48B061FC}"/>
              </a:ext>
            </a:extLst>
          </p:cNvPr>
          <p:cNvSpPr txBox="1"/>
          <p:nvPr/>
        </p:nvSpPr>
        <p:spPr>
          <a:xfrm>
            <a:off x="9914922" y="5749961"/>
            <a:ext cx="130113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sk-SK" altLang="ko-KR" sz="2000" b="1" dirty="0">
                <a:solidFill>
                  <a:schemeClr val="accent2"/>
                </a:solidFill>
                <a:cs typeface="Arial" pitchFamily="34" charset="0"/>
              </a:rPr>
              <a:t>1/mesiac</a:t>
            </a:r>
            <a:endParaRPr lang="ko-KR" altLang="en-US" sz="2000" b="1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AC1D53-DBA8-4F32-946D-BAA58BDBF77B}"/>
              </a:ext>
            </a:extLst>
          </p:cNvPr>
          <p:cNvGrpSpPr/>
          <p:nvPr/>
        </p:nvGrpSpPr>
        <p:grpSpPr>
          <a:xfrm>
            <a:off x="6096000" y="1176317"/>
            <a:ext cx="5371602" cy="1740121"/>
            <a:chOff x="3501215" y="2000094"/>
            <a:chExt cx="4031191" cy="174012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2FFA86-FDD7-4F51-999A-308AFF9A9B24}"/>
                </a:ext>
              </a:extLst>
            </p:cNvPr>
            <p:cNvSpPr txBox="1"/>
            <p:nvPr/>
          </p:nvSpPr>
          <p:spPr>
            <a:xfrm>
              <a:off x="3507646" y="2297063"/>
              <a:ext cx="4024760" cy="144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prioritne na lekárskych predmetoch ako anatómia fyziológia, zdravie a klinika chorôb, topografická anatómia ale aj ošetrovateľstvo, biológia, prvá pomoc</a:t>
              </a:r>
            </a:p>
            <a:p>
              <a:pPr marL="171450" indent="-17145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krúžková činnosť</a:t>
              </a:r>
            </a:p>
            <a:p>
              <a:pPr marL="171450" indent="-17145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suplované hodiny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6B48DB-2535-4BF9-AEB8-879342A83071}"/>
                </a:ext>
              </a:extLst>
            </p:cNvPr>
            <p:cNvSpPr txBox="1"/>
            <p:nvPr/>
          </p:nvSpPr>
          <p:spPr>
            <a:xfrm>
              <a:off x="3501215" y="2000094"/>
              <a:ext cx="4029840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k-SK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Možnosti využívania: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E4204E-AAB7-4DBA-8B47-19F666EE175B}"/>
              </a:ext>
            </a:extLst>
          </p:cNvPr>
          <p:cNvGrpSpPr/>
          <p:nvPr/>
        </p:nvGrpSpPr>
        <p:grpSpPr>
          <a:xfrm>
            <a:off x="5560211" y="3005910"/>
            <a:ext cx="3096484" cy="758741"/>
            <a:chOff x="203895" y="3409836"/>
            <a:chExt cx="1761331" cy="758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ED9A71C-2898-448B-9527-7AC751274A9F}"/>
                </a:ext>
              </a:extLst>
            </p:cNvPr>
            <p:cNvSpPr txBox="1"/>
            <p:nvPr/>
          </p:nvSpPr>
          <p:spPr>
            <a:xfrm>
              <a:off x="203895" y="3409836"/>
              <a:ext cx="17613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sz="2200" b="1" dirty="0">
                  <a:solidFill>
                    <a:schemeClr val="accent1"/>
                  </a:solidFill>
                  <a:ea typeface="FZShuTi" pitchFamily="2" charset="-122"/>
                  <a:cs typeface="Arial" pitchFamily="34" charset="0"/>
                </a:rPr>
                <a:t>Denné štúdium</a:t>
              </a:r>
              <a:endParaRPr lang="ko-KR" altLang="en-US" sz="2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91F9A6-C6E6-45B6-A6C3-135CB453989E}"/>
                </a:ext>
              </a:extLst>
            </p:cNvPr>
            <p:cNvSpPr txBox="1"/>
            <p:nvPr/>
          </p:nvSpPr>
          <p:spPr>
            <a:xfrm>
              <a:off x="203895" y="3860800"/>
              <a:ext cx="1761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sz="1400" b="1" dirty="0">
                  <a:solidFill>
                    <a:schemeClr val="accent1"/>
                  </a:solidFill>
                  <a:ea typeface="FZShuTi" pitchFamily="2" charset="-122"/>
                  <a:cs typeface="Arial" pitchFamily="34" charset="0"/>
                </a:rPr>
                <a:t>FL, PS, DRA, DVS</a:t>
              </a:r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5A59E5-B26B-49EA-8FC4-B33C6B211D9F}"/>
              </a:ext>
            </a:extLst>
          </p:cNvPr>
          <p:cNvGrpSpPr/>
          <p:nvPr/>
        </p:nvGrpSpPr>
        <p:grpSpPr>
          <a:xfrm>
            <a:off x="8388381" y="3005910"/>
            <a:ext cx="3677724" cy="769441"/>
            <a:chOff x="203894" y="3409836"/>
            <a:chExt cx="3096000" cy="76944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46BC57-A523-4809-A970-50B0B385D928}"/>
                </a:ext>
              </a:extLst>
            </p:cNvPr>
            <p:cNvSpPr txBox="1"/>
            <p:nvPr/>
          </p:nvSpPr>
          <p:spPr>
            <a:xfrm>
              <a:off x="203894" y="3409836"/>
              <a:ext cx="3096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sz="2200" b="1" dirty="0">
                  <a:solidFill>
                    <a:schemeClr val="accent2"/>
                  </a:solidFill>
                  <a:ea typeface="FZShuTi" pitchFamily="2" charset="-122"/>
                  <a:cs typeface="Arial" pitchFamily="34" charset="0"/>
                </a:rPr>
                <a:t>Večerné - externé štúdium</a:t>
              </a:r>
              <a:endParaRPr lang="ko-KR" altLang="en-US" sz="2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DB007B-C780-4E1F-AF15-8242D7A32BD0}"/>
                </a:ext>
              </a:extLst>
            </p:cNvPr>
            <p:cNvSpPr txBox="1"/>
            <p:nvPr/>
          </p:nvSpPr>
          <p:spPr>
            <a:xfrm>
              <a:off x="203894" y="3860800"/>
              <a:ext cx="309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sz="1400" b="1" dirty="0">
                  <a:solidFill>
                    <a:schemeClr val="accent2"/>
                  </a:solidFill>
                  <a:ea typeface="FZShuTi" pitchFamily="2" charset="-122"/>
                  <a:cs typeface="Arial" pitchFamily="34" charset="0"/>
                </a:rPr>
                <a:t>PS, SAN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46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sz="4200" dirty="0"/>
              <a:t>V</a:t>
            </a:r>
            <a:r>
              <a:rPr lang="en-US" sz="4200" dirty="0" err="1"/>
              <a:t>irtuálna</a:t>
            </a:r>
            <a:r>
              <a:rPr lang="en-US" sz="4200" dirty="0"/>
              <a:t> </a:t>
            </a:r>
            <a:r>
              <a:rPr lang="en-US" sz="4200" dirty="0" err="1"/>
              <a:t>realita</a:t>
            </a:r>
            <a:r>
              <a:rPr lang="en-US" sz="4200" dirty="0"/>
              <a:t> </a:t>
            </a:r>
            <a:r>
              <a:rPr lang="en-US" sz="4200" dirty="0" err="1"/>
              <a:t>prostredníctvom</a:t>
            </a:r>
            <a:r>
              <a:rPr lang="en-US" sz="4200" dirty="0"/>
              <a:t> 3D </a:t>
            </a:r>
            <a:r>
              <a:rPr lang="en-US" sz="4200" dirty="0" err="1"/>
              <a:t>okuliarov</a:t>
            </a:r>
            <a:r>
              <a:rPr lang="en-US" sz="4200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F7384C-355E-4566-BFB0-B6542DB2F746}"/>
              </a:ext>
            </a:extLst>
          </p:cNvPr>
          <p:cNvGrpSpPr/>
          <p:nvPr/>
        </p:nvGrpSpPr>
        <p:grpSpPr>
          <a:xfrm>
            <a:off x="914400" y="1825997"/>
            <a:ext cx="5760720" cy="922730"/>
            <a:chOff x="914400" y="1700737"/>
            <a:chExt cx="5760720" cy="9227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1248D-4E49-48D4-A09F-C64D64192B4B}"/>
                </a:ext>
              </a:extLst>
            </p:cNvPr>
            <p:cNvSpPr/>
            <p:nvPr/>
          </p:nvSpPr>
          <p:spPr>
            <a:xfrm>
              <a:off x="914400" y="1700737"/>
              <a:ext cx="5760720" cy="92273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6F3EB1-E981-4554-A363-D419DA70DD9B}"/>
                </a:ext>
              </a:extLst>
            </p:cNvPr>
            <p:cNvSpPr/>
            <p:nvPr/>
          </p:nvSpPr>
          <p:spPr>
            <a:xfrm>
              <a:off x="979718" y="1755355"/>
              <a:ext cx="813495" cy="81349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C69A2D-AC2F-4E80-A28C-406F96816E96}"/>
              </a:ext>
            </a:extLst>
          </p:cNvPr>
          <p:cNvGrpSpPr/>
          <p:nvPr/>
        </p:nvGrpSpPr>
        <p:grpSpPr>
          <a:xfrm>
            <a:off x="4120660" y="2978172"/>
            <a:ext cx="5760720" cy="922730"/>
            <a:chOff x="3387969" y="2723575"/>
            <a:chExt cx="5760720" cy="9227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79B8AF-CBB7-470A-A33F-F91B29E5F40A}"/>
                </a:ext>
              </a:extLst>
            </p:cNvPr>
            <p:cNvSpPr/>
            <p:nvPr/>
          </p:nvSpPr>
          <p:spPr>
            <a:xfrm>
              <a:off x="3387969" y="2723575"/>
              <a:ext cx="5760720" cy="92273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A303F2-89C1-48C4-9854-25737F9E1D4C}"/>
                </a:ext>
              </a:extLst>
            </p:cNvPr>
            <p:cNvSpPr/>
            <p:nvPr/>
          </p:nvSpPr>
          <p:spPr>
            <a:xfrm>
              <a:off x="3453287" y="2778193"/>
              <a:ext cx="813495" cy="81349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306B77-9C9B-4B08-B43C-677293A9D26E}"/>
              </a:ext>
            </a:extLst>
          </p:cNvPr>
          <p:cNvGrpSpPr/>
          <p:nvPr/>
        </p:nvGrpSpPr>
        <p:grpSpPr>
          <a:xfrm>
            <a:off x="2517530" y="4130347"/>
            <a:ext cx="5760720" cy="922730"/>
            <a:chOff x="2159976" y="3821921"/>
            <a:chExt cx="5760720" cy="92273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C35867C-6934-491D-88FD-C6FEAF6266C5}"/>
                </a:ext>
              </a:extLst>
            </p:cNvPr>
            <p:cNvSpPr/>
            <p:nvPr/>
          </p:nvSpPr>
          <p:spPr>
            <a:xfrm>
              <a:off x="2159976" y="3821921"/>
              <a:ext cx="5760720" cy="92273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6F5044-5021-492A-9F3E-CA72E96CF455}"/>
                </a:ext>
              </a:extLst>
            </p:cNvPr>
            <p:cNvSpPr/>
            <p:nvPr/>
          </p:nvSpPr>
          <p:spPr>
            <a:xfrm>
              <a:off x="2225294" y="3876539"/>
              <a:ext cx="813495" cy="81349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251FF6-0873-4B84-B7A1-E8EF7F05A960}"/>
              </a:ext>
            </a:extLst>
          </p:cNvPr>
          <p:cNvGrpSpPr/>
          <p:nvPr/>
        </p:nvGrpSpPr>
        <p:grpSpPr>
          <a:xfrm>
            <a:off x="5723790" y="5282523"/>
            <a:ext cx="5760720" cy="922730"/>
            <a:chOff x="5723790" y="5157263"/>
            <a:chExt cx="5760720" cy="9227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F8A679A-A331-49BD-9E19-641505ABA2FD}"/>
                </a:ext>
              </a:extLst>
            </p:cNvPr>
            <p:cNvSpPr/>
            <p:nvPr/>
          </p:nvSpPr>
          <p:spPr>
            <a:xfrm>
              <a:off x="5723790" y="5157263"/>
              <a:ext cx="5760720" cy="92273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34149F-F3A0-443D-8A4D-DCE2E69F8685}"/>
                </a:ext>
              </a:extLst>
            </p:cNvPr>
            <p:cNvSpPr/>
            <p:nvPr/>
          </p:nvSpPr>
          <p:spPr>
            <a:xfrm>
              <a:off x="5789108" y="5211881"/>
              <a:ext cx="813495" cy="81349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1" name="Frame 17">
            <a:extLst>
              <a:ext uri="{FF2B5EF4-FFF2-40B4-BE49-F238E27FC236}">
                <a16:creationId xmlns:a16="http://schemas.microsoft.com/office/drawing/2014/main" id="{A4BC0A90-156D-431C-8BD3-7E792A88C73F}"/>
              </a:ext>
            </a:extLst>
          </p:cNvPr>
          <p:cNvSpPr/>
          <p:nvPr/>
        </p:nvSpPr>
        <p:spPr>
          <a:xfrm>
            <a:off x="1202555" y="2147613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32A7A1-F0E6-4A2A-BD9D-D84B6838A027}"/>
              </a:ext>
            </a:extLst>
          </p:cNvPr>
          <p:cNvGrpSpPr/>
          <p:nvPr/>
        </p:nvGrpSpPr>
        <p:grpSpPr>
          <a:xfrm>
            <a:off x="1916391" y="1874079"/>
            <a:ext cx="4758729" cy="590449"/>
            <a:chOff x="2113657" y="4215580"/>
            <a:chExt cx="3647460" cy="59044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F6FD4E-493A-4990-87A4-F6CB14E13371}"/>
                </a:ext>
              </a:extLst>
            </p:cNvPr>
            <p:cNvSpPr txBox="1"/>
            <p:nvPr/>
          </p:nvSpPr>
          <p:spPr>
            <a:xfrm>
              <a:off x="2113657" y="4529030"/>
              <a:ext cx="3647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Zjednodušený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režim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učenia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v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detaile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 v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úchvatnej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komplexnosti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D20AB7-81A1-45DA-AD97-B89EEE3723D5}"/>
                </a:ext>
              </a:extLst>
            </p:cNvPr>
            <p:cNvSpPr txBox="1"/>
            <p:nvPr/>
          </p:nvSpPr>
          <p:spPr>
            <a:xfrm>
              <a:off x="2113658" y="4215580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Posúva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chápanie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anatómie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vyšší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level.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4DAF33-BF49-446E-B9B8-58EC6373E2D1}"/>
              </a:ext>
            </a:extLst>
          </p:cNvPr>
          <p:cNvGrpSpPr/>
          <p:nvPr/>
        </p:nvGrpSpPr>
        <p:grpSpPr>
          <a:xfrm>
            <a:off x="5088873" y="3023057"/>
            <a:ext cx="4758729" cy="903336"/>
            <a:chOff x="2113657" y="4204291"/>
            <a:chExt cx="3647460" cy="90333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ADBB6D-1394-4F36-BAA4-1347EA4C0A2E}"/>
                </a:ext>
              </a:extLst>
            </p:cNvPr>
            <p:cNvSpPr txBox="1"/>
            <p:nvPr/>
          </p:nvSpPr>
          <p:spPr>
            <a:xfrm>
              <a:off x="2113657" y="4461296"/>
              <a:ext cx="3647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Vytvára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priestor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pre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interaktívne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skúmanie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ľudského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teľ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v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digitálnom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prostredí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hlavne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v 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ťažko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predstaviteľných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abstraktných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odborných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predmetoch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027EF06-0E90-4C54-B7E1-7ABB4C37C7E2}"/>
                </a:ext>
              </a:extLst>
            </p:cNvPr>
            <p:cNvSpPr txBox="1"/>
            <p:nvPr/>
          </p:nvSpPr>
          <p:spPr>
            <a:xfrm>
              <a:off x="2113658" y="4204291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Human Anatomy VR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má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intuitívny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užívateľský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prívetivý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dizajn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A19FFD-3076-41F2-9228-21F355D7EC30}"/>
              </a:ext>
            </a:extLst>
          </p:cNvPr>
          <p:cNvGrpSpPr/>
          <p:nvPr/>
        </p:nvGrpSpPr>
        <p:grpSpPr>
          <a:xfrm>
            <a:off x="3502632" y="4172035"/>
            <a:ext cx="4758729" cy="763826"/>
            <a:chOff x="2113657" y="4193002"/>
            <a:chExt cx="3647460" cy="76382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EF7FF6B-813E-4C28-94B1-D260618A7C81}"/>
                </a:ext>
              </a:extLst>
            </p:cNvPr>
            <p:cNvSpPr txBox="1"/>
            <p:nvPr/>
          </p:nvSpPr>
          <p:spPr>
            <a:xfrm>
              <a:off x="2113657" y="4495163"/>
              <a:ext cx="3647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Žiaci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získavajú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realistický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pohľad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 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všetky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orgánové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sústavy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orgány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svaly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kosti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tkanivá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bunky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 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ďalšie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štruktúry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00A446C-497C-43FD-A252-7E3B734379A2}"/>
                </a:ext>
              </a:extLst>
            </p:cNvPr>
            <p:cNvSpPr txBox="1"/>
            <p:nvPr/>
          </p:nvSpPr>
          <p:spPr>
            <a:xfrm>
              <a:off x="2113658" y="4193002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Izolovať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časti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tela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318EEF2-84E5-4BCE-AEE8-C0F2ADA3A993}"/>
              </a:ext>
            </a:extLst>
          </p:cNvPr>
          <p:cNvGrpSpPr/>
          <p:nvPr/>
        </p:nvGrpSpPr>
        <p:grpSpPr>
          <a:xfrm>
            <a:off x="6675113" y="5332302"/>
            <a:ext cx="4758729" cy="763826"/>
            <a:chOff x="2113657" y="4193002"/>
            <a:chExt cx="3647460" cy="76382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D34097-FF10-41E9-A5B4-B5FF64CB1FA0}"/>
                </a:ext>
              </a:extLst>
            </p:cNvPr>
            <p:cNvSpPr txBox="1"/>
            <p:nvPr/>
          </p:nvSpPr>
          <p:spPr>
            <a:xfrm>
              <a:off x="2113657" y="4495163"/>
              <a:ext cx="3647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epšie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pochopia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vzájomné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vz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ťahy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 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fyziologické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procesy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prebiehajúce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v 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ľudskom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tele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E5BA6C-9570-4553-AE81-A807FD53DE78}"/>
                </a:ext>
              </a:extLst>
            </p:cNvPr>
            <p:cNvSpPr txBox="1"/>
            <p:nvPr/>
          </p:nvSpPr>
          <p:spPr>
            <a:xfrm>
              <a:off x="2113658" y="4193002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Žiaci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vtiahnutí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do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interaktívneho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digitálneho</a:t>
              </a:r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prostredia</a:t>
              </a:r>
              <a:r>
                <a:rPr lang="sk-SK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Frame 17">
            <a:extLst>
              <a:ext uri="{FF2B5EF4-FFF2-40B4-BE49-F238E27FC236}">
                <a16:creationId xmlns:a16="http://schemas.microsoft.com/office/drawing/2014/main" id="{A4BC0A90-156D-431C-8BD3-7E792A88C73F}"/>
              </a:ext>
            </a:extLst>
          </p:cNvPr>
          <p:cNvSpPr/>
          <p:nvPr/>
        </p:nvSpPr>
        <p:spPr>
          <a:xfrm>
            <a:off x="4405371" y="3299940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Frame 17">
            <a:extLst>
              <a:ext uri="{FF2B5EF4-FFF2-40B4-BE49-F238E27FC236}">
                <a16:creationId xmlns:a16="http://schemas.microsoft.com/office/drawing/2014/main" id="{A4BC0A90-156D-431C-8BD3-7E792A88C73F}"/>
              </a:ext>
            </a:extLst>
          </p:cNvPr>
          <p:cNvSpPr/>
          <p:nvPr/>
        </p:nvSpPr>
        <p:spPr>
          <a:xfrm>
            <a:off x="2830378" y="4429398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Frame 17">
            <a:extLst>
              <a:ext uri="{FF2B5EF4-FFF2-40B4-BE49-F238E27FC236}">
                <a16:creationId xmlns:a16="http://schemas.microsoft.com/office/drawing/2014/main" id="{A4BC0A90-156D-431C-8BD3-7E792A88C73F}"/>
              </a:ext>
            </a:extLst>
          </p:cNvPr>
          <p:cNvSpPr/>
          <p:nvPr/>
        </p:nvSpPr>
        <p:spPr>
          <a:xfrm>
            <a:off x="6036638" y="5584671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a 4"/>
          <p:cNvPicPr>
            <a:picLocks noGrp="1" noChangeAspect="1"/>
          </p:cNvPicPr>
          <p:nvPr>
            <p:ph type="pic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r="26685"/>
          <a:stretch>
            <a:fillRect/>
          </a:stretch>
        </p:blipFill>
        <p:spPr/>
      </p:pic>
      <p:pic>
        <p:nvPicPr>
          <p:cNvPr id="26" name="Zástupný symbol obrázka 25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9" r="26669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Virtuálna realita a jej funkcia</a:t>
            </a:r>
            <a:endParaRPr lang="en-US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4E0EFF18-8C55-4CFB-A170-650EE029F2D3}"/>
              </a:ext>
            </a:extLst>
          </p:cNvPr>
          <p:cNvSpPr txBox="1">
            <a:spLocks/>
          </p:cNvSpPr>
          <p:nvPr/>
        </p:nvSpPr>
        <p:spPr>
          <a:xfrm>
            <a:off x="960511" y="4765311"/>
            <a:ext cx="2160000" cy="131939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3D ANATÓMI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 mužov a ženy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Mikroanatomické</a:t>
            </a:r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odely</a:t>
            </a: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D117E7-B454-4BE6-B749-0FF6FCBEC2DE}"/>
              </a:ext>
            </a:extLst>
          </p:cNvPr>
          <p:cNvSpPr txBox="1">
            <a:spLocks/>
          </p:cNvSpPr>
          <p:nvPr/>
        </p:nvSpPr>
        <p:spPr>
          <a:xfrm>
            <a:off x="3660850" y="4765311"/>
            <a:ext cx="2160000" cy="1321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Režim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vysokými</a:t>
            </a:r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etailmi</a:t>
            </a: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- ANTMODE.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unkcia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ľahkej</a:t>
            </a: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anipulácie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B6A4D14F-6182-477B-A4EE-A0EADBE16570}"/>
              </a:ext>
            </a:extLst>
          </p:cNvPr>
          <p:cNvSpPr txBox="1">
            <a:spLocks/>
          </p:cNvSpPr>
          <p:nvPr/>
        </p:nvSpPr>
        <p:spPr>
          <a:xfrm>
            <a:off x="6359026" y="4765311"/>
            <a:ext cx="2160000" cy="1321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unkcia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ľahkej</a:t>
            </a: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manipulácie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unkcia</a:t>
            </a: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repojených</a:t>
            </a:r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ž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iakov</a:t>
            </a: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231AFC3-1815-483B-AC56-724775B42F97}"/>
              </a:ext>
            </a:extLst>
          </p:cNvPr>
          <p:cNvSpPr txBox="1">
            <a:spLocks/>
          </p:cNvSpPr>
          <p:nvPr/>
        </p:nvSpPr>
        <p:spPr>
          <a:xfrm>
            <a:off x="9091341" y="4763510"/>
            <a:ext cx="2160000" cy="1321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Funkcia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Body</a:t>
            </a:r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actions</a:t>
            </a:r>
            <a:r>
              <a:rPr lang="sk-SK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Funkcia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kvízy</a:t>
            </a:r>
            <a:endParaRPr lang="sk-SK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est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Manager</a:t>
            </a:r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0" name="Zástupný symbol obrázka 29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4666"/>
          <a:stretch>
            <a:fillRect/>
          </a:stretch>
        </p:blipFill>
        <p:spPr/>
      </p:pic>
      <p:pic>
        <p:nvPicPr>
          <p:cNvPr id="36" name="Zástupný symbol obrázka 35"/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b="4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106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err="1"/>
              <a:t>Benefity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67A221-9147-41BB-BDDA-F6FAE171B429}"/>
              </a:ext>
            </a:extLst>
          </p:cNvPr>
          <p:cNvSpPr/>
          <p:nvPr/>
        </p:nvSpPr>
        <p:spPr>
          <a:xfrm>
            <a:off x="1283622" y="1875085"/>
            <a:ext cx="1416167" cy="1416167"/>
          </a:xfrm>
          <a:prstGeom prst="ellipse">
            <a:avLst/>
          </a:prstGeom>
          <a:solidFill>
            <a:schemeClr val="accent4"/>
          </a:solidFill>
          <a:ln w="12700">
            <a:gradFill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" name="그룹 8">
            <a:extLst>
              <a:ext uri="{FF2B5EF4-FFF2-40B4-BE49-F238E27FC236}">
                <a16:creationId xmlns:a16="http://schemas.microsoft.com/office/drawing/2014/main" id="{D4BCD208-D084-40C7-A468-183330A2573C}"/>
              </a:ext>
            </a:extLst>
          </p:cNvPr>
          <p:cNvGrpSpPr/>
          <p:nvPr/>
        </p:nvGrpSpPr>
        <p:grpSpPr>
          <a:xfrm>
            <a:off x="904461" y="3867317"/>
            <a:ext cx="2174489" cy="1721925"/>
            <a:chOff x="619454" y="3867315"/>
            <a:chExt cx="1800200" cy="17219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AB5D28-F19F-4EB1-9547-523D7C205429}"/>
                </a:ext>
              </a:extLst>
            </p:cNvPr>
            <p:cNvSpPr txBox="1"/>
            <p:nvPr/>
          </p:nvSpPr>
          <p:spPr>
            <a:xfrm>
              <a:off x="619456" y="3867315"/>
              <a:ext cx="18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1.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76017D-914A-477C-9222-DA103CF3C8D5}"/>
                </a:ext>
              </a:extLst>
            </p:cNvPr>
            <p:cNvSpPr txBox="1"/>
            <p:nvPr/>
          </p:nvSpPr>
          <p:spPr>
            <a:xfrm>
              <a:off x="619454" y="4204245"/>
              <a:ext cx="18001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Rozsiahla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knižnica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anatómie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telesných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systémov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viac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ako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13 000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dizajn</a:t>
              </a:r>
              <a:r>
                <a:rPr lang="sk-SK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ov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umožňuje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jednoduché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použitie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nevyžaduje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predchádzajúce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skúsenosti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sk-SK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virtuálnou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realitou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0BD36-F6D5-4F81-839C-DF56BF31EB74}"/>
              </a:ext>
            </a:extLst>
          </p:cNvPr>
          <p:cNvCxnSpPr>
            <a:cxnSpLocks/>
          </p:cNvCxnSpPr>
          <p:nvPr/>
        </p:nvCxnSpPr>
        <p:spPr>
          <a:xfrm>
            <a:off x="1307705" y="3608393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7F4721-3F9A-4E77-A19F-D41F226DE152}"/>
              </a:ext>
            </a:extLst>
          </p:cNvPr>
          <p:cNvCxnSpPr>
            <a:cxnSpLocks/>
          </p:cNvCxnSpPr>
          <p:nvPr/>
        </p:nvCxnSpPr>
        <p:spPr>
          <a:xfrm>
            <a:off x="1307705" y="5918278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CB9EB37-9DFC-4111-9D44-1B8AD26A43E3}"/>
              </a:ext>
            </a:extLst>
          </p:cNvPr>
          <p:cNvSpPr/>
          <p:nvPr/>
        </p:nvSpPr>
        <p:spPr>
          <a:xfrm>
            <a:off x="9495839" y="1875085"/>
            <a:ext cx="1416167" cy="1416167"/>
          </a:xfrm>
          <a:prstGeom prst="ellipse">
            <a:avLst/>
          </a:prstGeom>
          <a:solidFill>
            <a:schemeClr val="tx2"/>
          </a:solidFill>
          <a:ln w="12700">
            <a:gradFill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10" name="그룹 1">
            <a:extLst>
              <a:ext uri="{FF2B5EF4-FFF2-40B4-BE49-F238E27FC236}">
                <a16:creationId xmlns:a16="http://schemas.microsoft.com/office/drawing/2014/main" id="{F86C1AD6-A8CE-4DD6-9A11-CF75E269A154}"/>
              </a:ext>
            </a:extLst>
          </p:cNvPr>
          <p:cNvGrpSpPr/>
          <p:nvPr/>
        </p:nvGrpSpPr>
        <p:grpSpPr>
          <a:xfrm>
            <a:off x="9116678" y="3867317"/>
            <a:ext cx="2174489" cy="1906590"/>
            <a:chOff x="6694760" y="3867315"/>
            <a:chExt cx="1800200" cy="19065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3D51DC-3D49-49EC-8F3E-02C11C66AF4A}"/>
                </a:ext>
              </a:extLst>
            </p:cNvPr>
            <p:cNvSpPr txBox="1"/>
            <p:nvPr/>
          </p:nvSpPr>
          <p:spPr>
            <a:xfrm>
              <a:off x="6694762" y="3867315"/>
              <a:ext cx="18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4.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3553CD-5123-4EF0-ADDE-E68F0A9A4954}"/>
                </a:ext>
              </a:extLst>
            </p:cNvPr>
            <p:cNvSpPr txBox="1"/>
            <p:nvPr/>
          </p:nvSpPr>
          <p:spPr>
            <a:xfrm>
              <a:off x="6694760" y="4204245"/>
              <a:ext cx="18001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Jednotlivé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orgánové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systémy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štruktúry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je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možné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odoberať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rozoberať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najmenšie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časti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ľudského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teľa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skladať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priblížiť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oddialiť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rotovať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 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nimi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Charakteristika, funkcia, stavba štruktúr je detailne popísaná.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A6239B-7C37-4B18-958E-59A43642D5D2}"/>
              </a:ext>
            </a:extLst>
          </p:cNvPr>
          <p:cNvCxnSpPr>
            <a:cxnSpLocks/>
          </p:cNvCxnSpPr>
          <p:nvPr/>
        </p:nvCxnSpPr>
        <p:spPr>
          <a:xfrm>
            <a:off x="9519921" y="3608393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99655A-6941-4FC0-9C63-524C2EAEB487}"/>
              </a:ext>
            </a:extLst>
          </p:cNvPr>
          <p:cNvCxnSpPr>
            <a:cxnSpLocks/>
          </p:cNvCxnSpPr>
          <p:nvPr/>
        </p:nvCxnSpPr>
        <p:spPr>
          <a:xfrm>
            <a:off x="9519921" y="5918278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5C555EE-8268-404C-8EFB-91E126AF33AB}"/>
              </a:ext>
            </a:extLst>
          </p:cNvPr>
          <p:cNvSpPr/>
          <p:nvPr/>
        </p:nvSpPr>
        <p:spPr>
          <a:xfrm>
            <a:off x="4021028" y="1875085"/>
            <a:ext cx="1416167" cy="1416167"/>
          </a:xfrm>
          <a:prstGeom prst="ellipse">
            <a:avLst/>
          </a:prstGeom>
          <a:solidFill>
            <a:schemeClr val="accent3"/>
          </a:solidFill>
          <a:ln w="12700">
            <a:gradFill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6" name="그룹 4">
            <a:extLst>
              <a:ext uri="{FF2B5EF4-FFF2-40B4-BE49-F238E27FC236}">
                <a16:creationId xmlns:a16="http://schemas.microsoft.com/office/drawing/2014/main" id="{B8480248-A4CA-4E43-ADF2-7B5553855060}"/>
              </a:ext>
            </a:extLst>
          </p:cNvPr>
          <p:cNvGrpSpPr/>
          <p:nvPr/>
        </p:nvGrpSpPr>
        <p:grpSpPr>
          <a:xfrm>
            <a:off x="3641867" y="3867317"/>
            <a:ext cx="2174489" cy="1906590"/>
            <a:chOff x="2644556" y="3867315"/>
            <a:chExt cx="1800200" cy="19065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330825-2156-4E36-956A-2C650CA228EE}"/>
                </a:ext>
              </a:extLst>
            </p:cNvPr>
            <p:cNvSpPr txBox="1"/>
            <p:nvPr/>
          </p:nvSpPr>
          <p:spPr>
            <a:xfrm>
              <a:off x="2644558" y="3867315"/>
              <a:ext cx="18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2.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CA1BC9-D2CF-4B35-AADE-E360E2AB8F88}"/>
                </a:ext>
              </a:extLst>
            </p:cNvPr>
            <p:cNvSpPr txBox="1"/>
            <p:nvPr/>
          </p:nvSpPr>
          <p:spPr>
            <a:xfrm>
              <a:off x="2644556" y="4204245"/>
              <a:ext cx="18001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Žiaci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môžu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orgány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preskúmať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 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pohľadu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mikroanatómie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kadaverov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sk-SK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Vidieť telo v pohybe a pochopiť svalovú mechaniku prostredníctvom viac ako 500 dynamických animácií.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29856B-FA9D-4DA9-B999-D81EB73CD05C}"/>
              </a:ext>
            </a:extLst>
          </p:cNvPr>
          <p:cNvCxnSpPr>
            <a:cxnSpLocks/>
          </p:cNvCxnSpPr>
          <p:nvPr/>
        </p:nvCxnSpPr>
        <p:spPr>
          <a:xfrm>
            <a:off x="4045111" y="3608393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C3E01C-992E-40BE-90FA-CBEC359DD2D0}"/>
              </a:ext>
            </a:extLst>
          </p:cNvPr>
          <p:cNvCxnSpPr>
            <a:cxnSpLocks/>
          </p:cNvCxnSpPr>
          <p:nvPr/>
        </p:nvCxnSpPr>
        <p:spPr>
          <a:xfrm>
            <a:off x="4045111" y="5918278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C1CBF09-21C8-477E-8DCD-76587D8DDB3C}"/>
              </a:ext>
            </a:extLst>
          </p:cNvPr>
          <p:cNvSpPr/>
          <p:nvPr/>
        </p:nvSpPr>
        <p:spPr>
          <a:xfrm>
            <a:off x="6758434" y="1875085"/>
            <a:ext cx="1416167" cy="1416167"/>
          </a:xfrm>
          <a:prstGeom prst="ellipse">
            <a:avLst/>
          </a:prstGeom>
          <a:solidFill>
            <a:schemeClr val="accent2"/>
          </a:solidFill>
          <a:ln w="12700">
            <a:gradFill>
              <a:gsLst>
                <a:gs pos="0">
                  <a:schemeClr val="bg1">
                    <a:alpha val="8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2" name="그룹 2">
            <a:extLst>
              <a:ext uri="{FF2B5EF4-FFF2-40B4-BE49-F238E27FC236}">
                <a16:creationId xmlns:a16="http://schemas.microsoft.com/office/drawing/2014/main" id="{AFE5028D-7E27-4880-9FBA-C75404F8FC3E}"/>
              </a:ext>
            </a:extLst>
          </p:cNvPr>
          <p:cNvGrpSpPr/>
          <p:nvPr/>
        </p:nvGrpSpPr>
        <p:grpSpPr>
          <a:xfrm>
            <a:off x="6379273" y="3867317"/>
            <a:ext cx="2174489" cy="1906590"/>
            <a:chOff x="4669658" y="3867315"/>
            <a:chExt cx="1800200" cy="19065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C5EEA-4C35-4323-BD7F-FC9C09E56C81}"/>
                </a:ext>
              </a:extLst>
            </p:cNvPr>
            <p:cNvSpPr txBox="1"/>
            <p:nvPr/>
          </p:nvSpPr>
          <p:spPr>
            <a:xfrm>
              <a:off x="4669660" y="3867315"/>
              <a:ext cx="18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3.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12343D-8AD4-4A89-9F09-70325F61120A}"/>
                </a:ext>
              </a:extLst>
            </p:cNvPr>
            <p:cNvSpPr txBox="1"/>
            <p:nvPr/>
          </p:nvSpPr>
          <p:spPr>
            <a:xfrm>
              <a:off x="4669658" y="4204245"/>
              <a:ext cx="18001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Anatomické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štruktúry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popismi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priamo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vašom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sk-SK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zariadení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Obsahová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stránka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ponúka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dve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platformy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univerzity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 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anglickým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jazykom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pre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stredné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školy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slovenským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jazykom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F6B61D-FEC3-4F31-81F6-260F10EAA21A}"/>
              </a:ext>
            </a:extLst>
          </p:cNvPr>
          <p:cNvCxnSpPr>
            <a:cxnSpLocks/>
          </p:cNvCxnSpPr>
          <p:nvPr/>
        </p:nvCxnSpPr>
        <p:spPr>
          <a:xfrm>
            <a:off x="6782516" y="3608393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3F5797-6420-4D0A-9B94-96E89DACCCC0}"/>
              </a:ext>
            </a:extLst>
          </p:cNvPr>
          <p:cNvCxnSpPr>
            <a:cxnSpLocks/>
          </p:cNvCxnSpPr>
          <p:nvPr/>
        </p:nvCxnSpPr>
        <p:spPr>
          <a:xfrm>
            <a:off x="6782516" y="5918278"/>
            <a:ext cx="1368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1696220" y="2247606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4464204" y="2334198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7201451" y="2272348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5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9951810" y="230033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5332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49">
            <a:extLst>
              <a:ext uri="{FF2B5EF4-FFF2-40B4-BE49-F238E27FC236}">
                <a16:creationId xmlns:a16="http://schemas.microsoft.com/office/drawing/2014/main" id="{077EB990-6288-4228-A38F-492280847B79}"/>
              </a:ext>
            </a:extLst>
          </p:cNvPr>
          <p:cNvSpPr/>
          <p:nvPr/>
        </p:nvSpPr>
        <p:spPr>
          <a:xfrm rot="5400000">
            <a:off x="1354044" y="901821"/>
            <a:ext cx="1346950" cy="2592000"/>
          </a:xfrm>
          <a:prstGeom prst="homePlate">
            <a:avLst>
              <a:gd name="adj" fmla="val 3483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3" name="Pentagon 50">
            <a:extLst>
              <a:ext uri="{FF2B5EF4-FFF2-40B4-BE49-F238E27FC236}">
                <a16:creationId xmlns:a16="http://schemas.microsoft.com/office/drawing/2014/main" id="{91393EE3-5811-4DA3-9345-E566227EBC40}"/>
              </a:ext>
            </a:extLst>
          </p:cNvPr>
          <p:cNvSpPr/>
          <p:nvPr/>
        </p:nvSpPr>
        <p:spPr>
          <a:xfrm rot="5400000">
            <a:off x="4064756" y="901641"/>
            <a:ext cx="1346950" cy="2592000"/>
          </a:xfrm>
          <a:prstGeom prst="homePlate">
            <a:avLst>
              <a:gd name="adj" fmla="val 34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Pentagon 51">
            <a:extLst>
              <a:ext uri="{FF2B5EF4-FFF2-40B4-BE49-F238E27FC236}">
                <a16:creationId xmlns:a16="http://schemas.microsoft.com/office/drawing/2014/main" id="{6AE735F8-3CD9-4556-9F89-D716B992937E}"/>
              </a:ext>
            </a:extLst>
          </p:cNvPr>
          <p:cNvSpPr/>
          <p:nvPr/>
        </p:nvSpPr>
        <p:spPr>
          <a:xfrm rot="5400000">
            <a:off x="6775468" y="901461"/>
            <a:ext cx="1346950" cy="2592000"/>
          </a:xfrm>
          <a:prstGeom prst="homePlate">
            <a:avLst>
              <a:gd name="adj" fmla="val 348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entagon 52">
            <a:extLst>
              <a:ext uri="{FF2B5EF4-FFF2-40B4-BE49-F238E27FC236}">
                <a16:creationId xmlns:a16="http://schemas.microsoft.com/office/drawing/2014/main" id="{BD3960A2-20DD-46DD-915D-1D1628B94679}"/>
              </a:ext>
            </a:extLst>
          </p:cNvPr>
          <p:cNvSpPr/>
          <p:nvPr/>
        </p:nvSpPr>
        <p:spPr>
          <a:xfrm rot="5400000">
            <a:off x="9486182" y="901281"/>
            <a:ext cx="1346950" cy="2592000"/>
          </a:xfrm>
          <a:prstGeom prst="homePlate">
            <a:avLst>
              <a:gd name="adj" fmla="val 348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A7C12-3877-43D1-8E6F-99822D128D7A}"/>
              </a:ext>
            </a:extLst>
          </p:cNvPr>
          <p:cNvSpPr txBox="1"/>
          <p:nvPr/>
        </p:nvSpPr>
        <p:spPr>
          <a:xfrm>
            <a:off x="1058915" y="1610786"/>
            <a:ext cx="1937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Potreba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hlásiť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vyzdvihnutie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3D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okuliarov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deň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vopred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poverenej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osobe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232A9-0C6B-44C9-B385-37E6D52D0AD9}"/>
              </a:ext>
            </a:extLst>
          </p:cNvPr>
          <p:cNvSpPr txBox="1"/>
          <p:nvPr/>
        </p:nvSpPr>
        <p:spPr>
          <a:xfrm>
            <a:off x="3769627" y="1610786"/>
            <a:ext cx="1937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Poverená osoba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musí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pripraviť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3D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okuliare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použitiu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(nabitie, evidencia).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4818C-60E1-4551-BB45-56A2A37C6B4C}"/>
              </a:ext>
            </a:extLst>
          </p:cNvPr>
          <p:cNvSpPr txBox="1"/>
          <p:nvPr/>
        </p:nvSpPr>
        <p:spPr>
          <a:xfrm>
            <a:off x="6366934" y="1610786"/>
            <a:ext cx="2118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ealiz</a:t>
            </a:r>
            <a:r>
              <a:rPr lang="sk-SK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ácia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proces</a:t>
            </a:r>
            <a:r>
              <a:rPr lang="sk-SK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súvisiac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úschovou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dobíjaním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spárovaním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8F463-6487-4F74-BB16-598127B585FF}"/>
              </a:ext>
            </a:extLst>
          </p:cNvPr>
          <p:cNvSpPr txBox="1"/>
          <p:nvPr/>
        </p:nvSpPr>
        <p:spPr>
          <a:xfrm>
            <a:off x="9191052" y="1610786"/>
            <a:ext cx="1937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Dlhšie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doba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aktivácie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3D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okuliarov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potreba</a:t>
            </a:r>
            <a:endParaRPr lang="sk-SK" altLang="ko-K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sk-SK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VH.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799C545-23A9-4A4C-894B-076266E1D98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k-SK" dirty="0"/>
              <a:t>Nevýhody</a:t>
            </a:r>
            <a:endParaRPr lang="en-US" dirty="0"/>
          </a:p>
        </p:txBody>
      </p:sp>
      <p:pic>
        <p:nvPicPr>
          <p:cNvPr id="29" name="Zástupný symbol obrázka 28"/>
          <p:cNvPicPr>
            <a:picLocks noGrp="1" noChangeAspect="1"/>
          </p:cNvPicPr>
          <p:nvPr>
            <p:ph type="pic" sz="quarter" idx="4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13878"/>
          <a:stretch>
            <a:fillRect/>
          </a:stretch>
        </p:blipFill>
        <p:spPr/>
      </p:pic>
      <p:pic>
        <p:nvPicPr>
          <p:cNvPr id="31" name="Zástupný symbol obrázka 30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r="5934"/>
          <a:stretch>
            <a:fillRect/>
          </a:stretch>
        </p:blipFill>
        <p:spPr/>
      </p:pic>
      <p:pic>
        <p:nvPicPr>
          <p:cNvPr id="27" name="Zástupný symbol obrázka 26"/>
          <p:cNvPicPr>
            <a:picLocks noGrp="1" noChangeAspect="1"/>
          </p:cNvPicPr>
          <p:nvPr>
            <p:ph type="pic" sz="quarter" idx="4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7786"/>
          <a:stretch>
            <a:fillRect/>
          </a:stretch>
        </p:blipFill>
        <p:spPr/>
      </p:pic>
      <p:pic>
        <p:nvPicPr>
          <p:cNvPr id="34" name="10000000_2723180511323911_8337194133395014807_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8326" y="3198284"/>
            <a:ext cx="3875851" cy="21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0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 fullScrn="1">
              <p:cMediaNode vol="80000">
                <p:cTn id="32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1" grpId="0"/>
      <p:bldP spid="14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13E9EA2D-9AAA-4D3C-8058-6DDEFA9162C9}"/>
              </a:ext>
            </a:extLst>
          </p:cNvPr>
          <p:cNvGrpSpPr/>
          <p:nvPr/>
        </p:nvGrpSpPr>
        <p:grpSpPr>
          <a:xfrm>
            <a:off x="5464797" y="3328775"/>
            <a:ext cx="1369129" cy="2616029"/>
            <a:chOff x="3688167" y="3417317"/>
            <a:chExt cx="1152686" cy="220246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FCBDD4FE-CCDF-4C93-B109-7131BC5AB366}"/>
                </a:ext>
              </a:extLst>
            </p:cNvPr>
            <p:cNvSpPr/>
            <p:nvPr/>
          </p:nvSpPr>
          <p:spPr>
            <a:xfrm>
              <a:off x="3688167" y="3417317"/>
              <a:ext cx="1152686" cy="2202466"/>
            </a:xfrm>
            <a:prstGeom prst="roundRect">
              <a:avLst>
                <a:gd name="adj" fmla="val 12305"/>
              </a:avLst>
            </a:prstGeom>
            <a:solidFill>
              <a:srgbClr val="26262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01171FC5-3880-44E4-B4AD-A0EF6A9A108A}"/>
                </a:ext>
              </a:extLst>
            </p:cNvPr>
            <p:cNvSpPr/>
            <p:nvPr/>
          </p:nvSpPr>
          <p:spPr>
            <a:xfrm>
              <a:off x="3749651" y="3637564"/>
              <a:ext cx="1035739" cy="17069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7D18561-E911-479B-8E81-8D7079039767}"/>
                </a:ext>
              </a:extLst>
            </p:cNvPr>
            <p:cNvSpPr/>
            <p:nvPr/>
          </p:nvSpPr>
          <p:spPr>
            <a:xfrm>
              <a:off x="4106841" y="3505590"/>
              <a:ext cx="315337" cy="55062"/>
            </a:xfrm>
            <a:prstGeom prst="roundRect">
              <a:avLst>
                <a:gd name="adj" fmla="val 50000"/>
              </a:avLst>
            </a:prstGeom>
            <a:solidFill>
              <a:srgbClr val="ECECEC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343C66A-0E1B-4E11-A501-D8EE7BCF2C36}"/>
                </a:ext>
              </a:extLst>
            </p:cNvPr>
            <p:cNvSpPr/>
            <p:nvPr/>
          </p:nvSpPr>
          <p:spPr>
            <a:xfrm>
              <a:off x="4165418" y="5378702"/>
              <a:ext cx="190033" cy="192694"/>
            </a:xfrm>
            <a:prstGeom prst="ellipse">
              <a:avLst/>
            </a:prstGeom>
            <a:solidFill>
              <a:srgbClr val="ECECE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F2D0FEF0-93E6-4B9C-977C-2519652828E4}"/>
                </a:ext>
              </a:extLst>
            </p:cNvPr>
            <p:cNvSpPr/>
            <p:nvPr/>
          </p:nvSpPr>
          <p:spPr>
            <a:xfrm>
              <a:off x="4219713" y="5433757"/>
              <a:ext cx="81443" cy="82583"/>
            </a:xfrm>
            <a:prstGeom prst="rect">
              <a:avLst/>
            </a:prstGeom>
            <a:noFill/>
            <a:ln w="12700">
              <a:solidFill>
                <a:srgbClr val="262626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0" name="Rectangle 58">
              <a:extLst>
                <a:ext uri="{FF2B5EF4-FFF2-40B4-BE49-F238E27FC236}">
                  <a16:creationId xmlns:a16="http://schemas.microsoft.com/office/drawing/2014/main" id="{1CE66533-2465-4A07-96F5-02B5B936462F}"/>
                </a:ext>
              </a:extLst>
            </p:cNvPr>
            <p:cNvSpPr/>
            <p:nvPr/>
          </p:nvSpPr>
          <p:spPr>
            <a:xfrm>
              <a:off x="3751673" y="3640769"/>
              <a:ext cx="1017329" cy="408218"/>
            </a:xfrm>
            <a:custGeom>
              <a:avLst/>
              <a:gdLst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069" h="533856">
                  <a:moveTo>
                    <a:pt x="0" y="0"/>
                  </a:moveTo>
                  <a:lnTo>
                    <a:pt x="1349069" y="0"/>
                  </a:lnTo>
                  <a:cubicBezTo>
                    <a:pt x="899379" y="16027"/>
                    <a:pt x="182990" y="213029"/>
                    <a:pt x="0" y="533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601CB955-0DA2-438F-90B4-D53AF822C068}"/>
              </a:ext>
            </a:extLst>
          </p:cNvPr>
          <p:cNvGrpSpPr/>
          <p:nvPr/>
        </p:nvGrpSpPr>
        <p:grpSpPr>
          <a:xfrm>
            <a:off x="5884273" y="4583789"/>
            <a:ext cx="786996" cy="786996"/>
            <a:chOff x="3924417" y="4453570"/>
            <a:chExt cx="754422" cy="754422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9B5E07EA-72D1-44F6-AF2F-7F22901A0ED2}"/>
                </a:ext>
              </a:extLst>
            </p:cNvPr>
            <p:cNvSpPr/>
            <p:nvPr/>
          </p:nvSpPr>
          <p:spPr>
            <a:xfrm>
              <a:off x="4063248" y="4592401"/>
              <a:ext cx="476761" cy="476761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70316D32-6777-47F2-A34A-F7D7F4B84E2D}"/>
                </a:ext>
              </a:extLst>
            </p:cNvPr>
            <p:cNvSpPr/>
            <p:nvPr/>
          </p:nvSpPr>
          <p:spPr>
            <a:xfrm>
              <a:off x="3924417" y="4453570"/>
              <a:ext cx="754422" cy="754422"/>
            </a:xfrm>
            <a:prstGeom prst="ellipse">
              <a:avLst/>
            </a:prstGeom>
            <a:noFill/>
            <a:ln w="130175">
              <a:solidFill>
                <a:schemeClr val="bg1"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4" name="Oval 68">
            <a:extLst>
              <a:ext uri="{FF2B5EF4-FFF2-40B4-BE49-F238E27FC236}">
                <a16:creationId xmlns:a16="http://schemas.microsoft.com/office/drawing/2014/main" id="{CBB9751E-07F9-4A47-9F50-C2DA779E536A}"/>
              </a:ext>
            </a:extLst>
          </p:cNvPr>
          <p:cNvSpPr/>
          <p:nvPr/>
        </p:nvSpPr>
        <p:spPr>
          <a:xfrm rot="205243">
            <a:off x="7252980" y="2515602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5" name="Oval 68">
            <a:extLst>
              <a:ext uri="{FF2B5EF4-FFF2-40B4-BE49-F238E27FC236}">
                <a16:creationId xmlns:a16="http://schemas.microsoft.com/office/drawing/2014/main" id="{121B4D62-9503-4647-8221-C67C191455EF}"/>
              </a:ext>
            </a:extLst>
          </p:cNvPr>
          <p:cNvSpPr/>
          <p:nvPr/>
        </p:nvSpPr>
        <p:spPr>
          <a:xfrm rot="285145" flipV="1">
            <a:off x="7175820" y="4012182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6" name="Oval 68">
            <a:extLst>
              <a:ext uri="{FF2B5EF4-FFF2-40B4-BE49-F238E27FC236}">
                <a16:creationId xmlns:a16="http://schemas.microsoft.com/office/drawing/2014/main" id="{91C03AFC-AE6B-4630-B931-7D59557192B8}"/>
              </a:ext>
            </a:extLst>
          </p:cNvPr>
          <p:cNvSpPr/>
          <p:nvPr/>
        </p:nvSpPr>
        <p:spPr>
          <a:xfrm rot="3052891" flipH="1">
            <a:off x="5651125" y="1918254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7" name="Oval 68">
            <a:extLst>
              <a:ext uri="{FF2B5EF4-FFF2-40B4-BE49-F238E27FC236}">
                <a16:creationId xmlns:a16="http://schemas.microsoft.com/office/drawing/2014/main" id="{B3D3B023-8602-4209-917E-D91F6262602D}"/>
              </a:ext>
            </a:extLst>
          </p:cNvPr>
          <p:cNvSpPr/>
          <p:nvPr/>
        </p:nvSpPr>
        <p:spPr>
          <a:xfrm rot="21302571" flipH="1">
            <a:off x="4049272" y="2501798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8" name="Oval 68">
            <a:extLst>
              <a:ext uri="{FF2B5EF4-FFF2-40B4-BE49-F238E27FC236}">
                <a16:creationId xmlns:a16="http://schemas.microsoft.com/office/drawing/2014/main" id="{A037FC49-02B5-457A-A6BF-B4D2DD673EB1}"/>
              </a:ext>
            </a:extLst>
          </p:cNvPr>
          <p:cNvSpPr/>
          <p:nvPr/>
        </p:nvSpPr>
        <p:spPr>
          <a:xfrm rot="726905" flipH="1" flipV="1">
            <a:off x="3923330" y="3951201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4" name="Rounded Rectangle 2">
            <a:extLst>
              <a:ext uri="{FF2B5EF4-FFF2-40B4-BE49-F238E27FC236}">
                <a16:creationId xmlns:a16="http://schemas.microsoft.com/office/drawing/2014/main" id="{0901DB10-A5F9-4733-A273-AF17733E2457}"/>
              </a:ext>
            </a:extLst>
          </p:cNvPr>
          <p:cNvSpPr/>
          <p:nvPr/>
        </p:nvSpPr>
        <p:spPr>
          <a:xfrm>
            <a:off x="7613958" y="4309239"/>
            <a:ext cx="382523" cy="382523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822A2765-4440-4F59-A1DF-CEB6C47428D2}"/>
              </a:ext>
            </a:extLst>
          </p:cNvPr>
          <p:cNvSpPr/>
          <p:nvPr/>
        </p:nvSpPr>
        <p:spPr>
          <a:xfrm>
            <a:off x="7699250" y="2805151"/>
            <a:ext cx="382566" cy="382523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55" name="Obrázok 5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87" y="3564367"/>
            <a:ext cx="1253264" cy="2050873"/>
          </a:xfrm>
          <a:prstGeom prst="rect">
            <a:avLst/>
          </a:prstGeom>
        </p:spPr>
      </p:pic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2AB76F8A-1F8C-4C7F-9131-6B526E528EAD}"/>
              </a:ext>
            </a:extLst>
          </p:cNvPr>
          <p:cNvSpPr/>
          <p:nvPr/>
        </p:nvSpPr>
        <p:spPr>
          <a:xfrm>
            <a:off x="4325890" y="2779373"/>
            <a:ext cx="382523" cy="382523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7" name="Rounded Rectangle 3">
            <a:extLst>
              <a:ext uri="{FF2B5EF4-FFF2-40B4-BE49-F238E27FC236}">
                <a16:creationId xmlns:a16="http://schemas.microsoft.com/office/drawing/2014/main" id="{D5231F2E-7EAE-454E-90F4-8AE83B44743F}"/>
              </a:ext>
            </a:extLst>
          </p:cNvPr>
          <p:cNvSpPr>
            <a:spLocks noChangeAspect="1"/>
          </p:cNvSpPr>
          <p:nvPr/>
        </p:nvSpPr>
        <p:spPr>
          <a:xfrm>
            <a:off x="4196490" y="4220135"/>
            <a:ext cx="382523" cy="382523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7493BC20-95F4-469A-AA4D-0C824C8B000D}"/>
              </a:ext>
            </a:extLst>
          </p:cNvPr>
          <p:cNvSpPr>
            <a:spLocks noChangeAspect="1"/>
          </p:cNvSpPr>
          <p:nvPr/>
        </p:nvSpPr>
        <p:spPr>
          <a:xfrm>
            <a:off x="5964807" y="2142263"/>
            <a:ext cx="382102" cy="382060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9" name="Graphic 21">
            <a:extLst>
              <a:ext uri="{FF2B5EF4-FFF2-40B4-BE49-F238E27FC236}">
                <a16:creationId xmlns:a16="http://schemas.microsoft.com/office/drawing/2014/main" id="{24779743-5207-443B-B45A-3A7E4A3BE470}"/>
              </a:ext>
            </a:extLst>
          </p:cNvPr>
          <p:cNvGrpSpPr/>
          <p:nvPr/>
        </p:nvGrpSpPr>
        <p:grpSpPr>
          <a:xfrm>
            <a:off x="6182170" y="4510541"/>
            <a:ext cx="1318798" cy="2357993"/>
            <a:chOff x="4170900" y="0"/>
            <a:chExt cx="3835079" cy="6857067"/>
          </a:xfrm>
        </p:grpSpPr>
        <p:sp>
          <p:nvSpPr>
            <p:cNvPr id="50" name="Freeform: Shape 23">
              <a:extLst>
                <a:ext uri="{FF2B5EF4-FFF2-40B4-BE49-F238E27FC236}">
                  <a16:creationId xmlns:a16="http://schemas.microsoft.com/office/drawing/2014/main" id="{715C1C89-2D0F-4993-A720-CDEBB15A9BA0}"/>
                </a:ext>
              </a:extLst>
            </p:cNvPr>
            <p:cNvSpPr/>
            <p:nvPr/>
          </p:nvSpPr>
          <p:spPr>
            <a:xfrm>
              <a:off x="4170900" y="0"/>
              <a:ext cx="3835079" cy="6857067"/>
            </a:xfrm>
            <a:custGeom>
              <a:avLst/>
              <a:gdLst>
                <a:gd name="connsiteX0" fmla="*/ 1859688 w 3816220"/>
                <a:gd name="connsiteY0" fmla="*/ 0 h 6848669"/>
                <a:gd name="connsiteX1" fmla="*/ 2719037 w 3816220"/>
                <a:gd name="connsiteY1" fmla="*/ 937727 h 6848669"/>
                <a:gd name="connsiteX2" fmla="*/ 3404837 w 3816220"/>
                <a:gd name="connsiteY2" fmla="*/ 2455817 h 6848669"/>
                <a:gd name="connsiteX3" fmla="*/ 3397373 w 3816220"/>
                <a:gd name="connsiteY3" fmla="*/ 4784738 h 6848669"/>
                <a:gd name="connsiteX4" fmla="*/ 3818184 w 3816220"/>
                <a:gd name="connsiteY4" fmla="*/ 6857067 h 6848669"/>
                <a:gd name="connsiteX5" fmla="*/ 1609628 w 3816220"/>
                <a:gd name="connsiteY5" fmla="*/ 6857067 h 6848669"/>
                <a:gd name="connsiteX6" fmla="*/ 1469669 w 3816220"/>
                <a:gd name="connsiteY6" fmla="*/ 6241247 h 6848669"/>
                <a:gd name="connsiteX7" fmla="*/ 555269 w 3816220"/>
                <a:gd name="connsiteY7" fmla="*/ 4011230 h 6848669"/>
                <a:gd name="connsiteX8" fmla="*/ 316405 w 3816220"/>
                <a:gd name="connsiteY8" fmla="*/ 2427826 h 6848669"/>
                <a:gd name="connsiteX9" fmla="*/ 255756 w 3816220"/>
                <a:gd name="connsiteY9" fmla="*/ 1045029 h 6848669"/>
                <a:gd name="connsiteX10" fmla="*/ 1686139 w 3816220"/>
                <a:gd name="connsiteY10" fmla="*/ 2580848 h 6848669"/>
                <a:gd name="connsiteX11" fmla="*/ 1859688 w 3816220"/>
                <a:gd name="connsiteY11" fmla="*/ 0 h 6848669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69 w 3818183"/>
                <a:gd name="connsiteY7" fmla="*/ 4011230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70 w 3818183"/>
                <a:gd name="connsiteY7" fmla="*/ 4152778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79877 w 3835079"/>
                <a:gd name="connsiteY10" fmla="*/ 1844225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5079" h="6857067">
                  <a:moveTo>
                    <a:pt x="1876584" y="0"/>
                  </a:moveTo>
                  <a:cubicBezTo>
                    <a:pt x="2380437" y="78377"/>
                    <a:pt x="2558652" y="523447"/>
                    <a:pt x="2735933" y="937727"/>
                  </a:cubicBezTo>
                  <a:cubicBezTo>
                    <a:pt x="2956136" y="1453709"/>
                    <a:pt x="3344289" y="1891315"/>
                    <a:pt x="3421733" y="2455817"/>
                  </a:cubicBezTo>
                  <a:cubicBezTo>
                    <a:pt x="3527169" y="3221860"/>
                    <a:pt x="3383478" y="4014030"/>
                    <a:pt x="3414269" y="4784738"/>
                  </a:cubicBezTo>
                  <a:cubicBezTo>
                    <a:pt x="3443194" y="5498530"/>
                    <a:pt x="3721246" y="6157271"/>
                    <a:pt x="3835080" y="6857067"/>
                  </a:cubicBezTo>
                  <a:lnTo>
                    <a:pt x="1626524" y="6857067"/>
                  </a:lnTo>
                  <a:cubicBezTo>
                    <a:pt x="1579871" y="6623802"/>
                    <a:pt x="1662291" y="6691962"/>
                    <a:pt x="1486565" y="6241247"/>
                  </a:cubicBezTo>
                  <a:cubicBezTo>
                    <a:pt x="1310839" y="5790532"/>
                    <a:pt x="535776" y="4930019"/>
                    <a:pt x="572166" y="4152778"/>
                  </a:cubicBezTo>
                  <a:cubicBezTo>
                    <a:pt x="599224" y="3570548"/>
                    <a:pt x="661157" y="3044425"/>
                    <a:pt x="333301" y="2427826"/>
                  </a:cubicBezTo>
                  <a:cubicBezTo>
                    <a:pt x="160822" y="2079489"/>
                    <a:pt x="-287185" y="1240971"/>
                    <a:pt x="272652" y="1045029"/>
                  </a:cubicBezTo>
                  <a:cubicBezTo>
                    <a:pt x="811062" y="816322"/>
                    <a:pt x="1111150" y="1517480"/>
                    <a:pt x="1349547" y="1773450"/>
                  </a:cubicBezTo>
                  <a:cubicBezTo>
                    <a:pt x="1587944" y="2029420"/>
                    <a:pt x="1620251" y="2888219"/>
                    <a:pt x="1703035" y="2580848"/>
                  </a:cubicBezTo>
                  <a:cubicBezTo>
                    <a:pt x="2060397" y="1828800"/>
                    <a:pt x="1874718" y="807098"/>
                    <a:pt x="1876584" y="0"/>
                  </a:cubicBezTo>
                  <a:close/>
                </a:path>
              </a:pathLst>
            </a:custGeom>
            <a:solidFill>
              <a:srgbClr val="D9D9D9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24">
              <a:extLst>
                <a:ext uri="{FF2B5EF4-FFF2-40B4-BE49-F238E27FC236}">
                  <a16:creationId xmlns:a16="http://schemas.microsoft.com/office/drawing/2014/main" id="{5B848CCA-8381-4339-89EA-7B4781101B4A}"/>
                </a:ext>
              </a:extLst>
            </p:cNvPr>
            <p:cNvSpPr/>
            <p:nvPr/>
          </p:nvSpPr>
          <p:spPr>
            <a:xfrm>
              <a:off x="4430993" y="974000"/>
              <a:ext cx="846423" cy="721829"/>
            </a:xfrm>
            <a:custGeom>
              <a:avLst/>
              <a:gdLst>
                <a:gd name="connsiteX0" fmla="*/ 201811 w 867746"/>
                <a:gd name="connsiteY0" fmla="*/ 15957 h 662473"/>
                <a:gd name="connsiteX1" fmla="*/ 876414 w 867746"/>
                <a:gd name="connsiteY1" fmla="*/ 373320 h 662473"/>
                <a:gd name="connsiteX2" fmla="*/ 105705 w 867746"/>
                <a:gd name="connsiteY2" fmla="*/ 664435 h 662473"/>
                <a:gd name="connsiteX3" fmla="*/ 201811 w 867746"/>
                <a:gd name="connsiteY3" fmla="*/ 15957 h 662473"/>
                <a:gd name="connsiteX0" fmla="*/ 288539 w 841815"/>
                <a:gd name="connsiteY0" fmla="*/ 17995 h 626033"/>
                <a:gd name="connsiteX1" fmla="*/ 841815 w 841815"/>
                <a:gd name="connsiteY1" fmla="*/ 334917 h 626033"/>
                <a:gd name="connsiteX2" fmla="*/ 71106 w 841815"/>
                <a:gd name="connsiteY2" fmla="*/ 626032 h 626033"/>
                <a:gd name="connsiteX3" fmla="*/ 288539 w 841815"/>
                <a:gd name="connsiteY3" fmla="*/ 17995 h 626033"/>
                <a:gd name="connsiteX0" fmla="*/ 288539 w 922701"/>
                <a:gd name="connsiteY0" fmla="*/ 17995 h 626033"/>
                <a:gd name="connsiteX1" fmla="*/ 922701 w 922701"/>
                <a:gd name="connsiteY1" fmla="*/ 334918 h 626033"/>
                <a:gd name="connsiteX2" fmla="*/ 71106 w 922701"/>
                <a:gd name="connsiteY2" fmla="*/ 626032 h 626033"/>
                <a:gd name="connsiteX3" fmla="*/ 288539 w 922701"/>
                <a:gd name="connsiteY3" fmla="*/ 17995 h 626033"/>
                <a:gd name="connsiteX0" fmla="*/ 329797 w 913407"/>
                <a:gd name="connsiteY0" fmla="*/ 14324 h 703246"/>
                <a:gd name="connsiteX1" fmla="*/ 913407 w 913407"/>
                <a:gd name="connsiteY1" fmla="*/ 412131 h 703246"/>
                <a:gd name="connsiteX2" fmla="*/ 61812 w 913407"/>
                <a:gd name="connsiteY2" fmla="*/ 703245 h 703246"/>
                <a:gd name="connsiteX3" fmla="*/ 329797 w 913407"/>
                <a:gd name="connsiteY3" fmla="*/ 14324 h 703246"/>
                <a:gd name="connsiteX0" fmla="*/ 201810 w 785420"/>
                <a:gd name="connsiteY0" fmla="*/ 14324 h 662804"/>
                <a:gd name="connsiteX1" fmla="*/ 785420 w 785420"/>
                <a:gd name="connsiteY1" fmla="*/ 412131 h 662804"/>
                <a:gd name="connsiteX2" fmla="*/ 105706 w 785420"/>
                <a:gd name="connsiteY2" fmla="*/ 662804 h 662804"/>
                <a:gd name="connsiteX3" fmla="*/ 201810 w 785420"/>
                <a:gd name="connsiteY3" fmla="*/ 14324 h 662804"/>
                <a:gd name="connsiteX0" fmla="*/ 167496 w 751106"/>
                <a:gd name="connsiteY0" fmla="*/ 14324 h 672912"/>
                <a:gd name="connsiteX1" fmla="*/ 751106 w 751106"/>
                <a:gd name="connsiteY1" fmla="*/ 412131 h 672912"/>
                <a:gd name="connsiteX2" fmla="*/ 132056 w 751106"/>
                <a:gd name="connsiteY2" fmla="*/ 672912 h 672912"/>
                <a:gd name="connsiteX3" fmla="*/ 167496 w 751106"/>
                <a:gd name="connsiteY3" fmla="*/ 14324 h 672912"/>
                <a:gd name="connsiteX0" fmla="*/ 132271 w 796768"/>
                <a:gd name="connsiteY0" fmla="*/ 12987 h 712016"/>
                <a:gd name="connsiteX1" fmla="*/ 796768 w 796768"/>
                <a:gd name="connsiteY1" fmla="*/ 451235 h 712016"/>
                <a:gd name="connsiteX2" fmla="*/ 177718 w 796768"/>
                <a:gd name="connsiteY2" fmla="*/ 712016 h 712016"/>
                <a:gd name="connsiteX3" fmla="*/ 132271 w 796768"/>
                <a:gd name="connsiteY3" fmla="*/ 12987 h 712016"/>
                <a:gd name="connsiteX0" fmla="*/ 152924 w 766868"/>
                <a:gd name="connsiteY0" fmla="*/ 12135 h 741494"/>
                <a:gd name="connsiteX1" fmla="*/ 766868 w 766868"/>
                <a:gd name="connsiteY1" fmla="*/ 480713 h 741494"/>
                <a:gd name="connsiteX2" fmla="*/ 147818 w 766868"/>
                <a:gd name="connsiteY2" fmla="*/ 741494 h 741494"/>
                <a:gd name="connsiteX3" fmla="*/ 152924 w 766868"/>
                <a:gd name="connsiteY3" fmla="*/ 12135 h 741494"/>
                <a:gd name="connsiteX0" fmla="*/ 172736 w 786680"/>
                <a:gd name="connsiteY0" fmla="*/ 12135 h 741494"/>
                <a:gd name="connsiteX1" fmla="*/ 786680 w 786680"/>
                <a:gd name="connsiteY1" fmla="*/ 480713 h 741494"/>
                <a:gd name="connsiteX2" fmla="*/ 127187 w 786680"/>
                <a:gd name="connsiteY2" fmla="*/ 741494 h 741494"/>
                <a:gd name="connsiteX3" fmla="*/ 172736 w 786680"/>
                <a:gd name="connsiteY3" fmla="*/ 12135 h 741494"/>
                <a:gd name="connsiteX0" fmla="*/ 148439 w 812936"/>
                <a:gd name="connsiteY0" fmla="*/ 12690 h 721827"/>
                <a:gd name="connsiteX1" fmla="*/ 812936 w 812936"/>
                <a:gd name="connsiteY1" fmla="*/ 461046 h 721827"/>
                <a:gd name="connsiteX2" fmla="*/ 153443 w 812936"/>
                <a:gd name="connsiteY2" fmla="*/ 721827 h 721827"/>
                <a:gd name="connsiteX3" fmla="*/ 148439 w 812936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422" h="721827">
                  <a:moveTo>
                    <a:pt x="181925" y="12690"/>
                  </a:moveTo>
                  <a:cubicBezTo>
                    <a:pt x="568699" y="-73151"/>
                    <a:pt x="767112" y="298693"/>
                    <a:pt x="846422" y="461046"/>
                  </a:cubicBezTo>
                  <a:cubicBezTo>
                    <a:pt x="676940" y="439722"/>
                    <a:pt x="430013" y="516522"/>
                    <a:pt x="186930" y="721827"/>
                  </a:cubicBezTo>
                  <a:cubicBezTo>
                    <a:pt x="18046" y="360732"/>
                    <a:pt x="-129423" y="90762"/>
                    <a:pt x="181925" y="12690"/>
                  </a:cubicBezTo>
                  <a:close/>
                </a:path>
              </a:pathLst>
            </a:custGeom>
            <a:solidFill>
              <a:srgbClr val="BFBFBF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Rectangle 60">
            <a:extLst>
              <a:ext uri="{FF2B5EF4-FFF2-40B4-BE49-F238E27FC236}">
                <a16:creationId xmlns:a16="http://schemas.microsoft.com/office/drawing/2014/main" id="{4DA17396-AFB2-4C56-91AB-D4A6FACBEBA4}"/>
              </a:ext>
            </a:extLst>
          </p:cNvPr>
          <p:cNvSpPr/>
          <p:nvPr/>
        </p:nvSpPr>
        <p:spPr>
          <a:xfrm>
            <a:off x="1604090" y="1116508"/>
            <a:ext cx="878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M</a:t>
            </a:r>
            <a:r>
              <a:rPr lang="en-US" altLang="ko-KR" sz="3200" b="1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emorandum</a:t>
            </a:r>
            <a:r>
              <a:rPr lang="en-US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spolupráce</a:t>
            </a:r>
            <a:r>
              <a:rPr lang="en-US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sk-SK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s </a:t>
            </a:r>
            <a:r>
              <a:rPr lang="en-US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UKF</a:t>
            </a:r>
            <a:r>
              <a:rPr lang="sk-SK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 v N</a:t>
            </a:r>
            <a:r>
              <a:rPr lang="en-US" altLang="ko-KR" sz="3200" b="1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itr</a:t>
            </a:r>
            <a:r>
              <a:rPr lang="sk-SK" altLang="ko-KR" sz="3200" b="1" dirty="0">
                <a:solidFill>
                  <a:schemeClr val="accent3"/>
                </a:solidFill>
                <a:latin typeface="+mj-lt"/>
                <a:cs typeface="Arial" pitchFamily="34" charset="0"/>
              </a:rPr>
              <a:t>e</a:t>
            </a:r>
            <a:endParaRPr lang="ko-KR" altLang="en-US" sz="3200" b="1" dirty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D799C545-23A9-4A4C-894B-076266E1D981}"/>
              </a:ext>
            </a:extLst>
          </p:cNvPr>
          <p:cNvSpPr txBox="1">
            <a:spLocks/>
          </p:cNvSpPr>
          <p:nvPr/>
        </p:nvSpPr>
        <p:spPr>
          <a:xfrm>
            <a:off x="323529" y="316931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5400" dirty="0"/>
              <a:t>Spolupráca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4801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9297136-0DBC-46D7-A1DC-67A6C25B122B}"/>
              </a:ext>
            </a:extLst>
          </p:cNvPr>
          <p:cNvSpPr/>
          <p:nvPr/>
        </p:nvSpPr>
        <p:spPr>
          <a:xfrm>
            <a:off x="349945" y="3751747"/>
            <a:ext cx="6598800" cy="648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349922" y="3740459"/>
            <a:ext cx="659882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k-SK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Ďakujeme za pozornosť.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207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514</Words>
  <Application>Microsoft Office PowerPoint</Application>
  <PresentationFormat>Širokouhlá</PresentationFormat>
  <Paragraphs>81</Paragraphs>
  <Slides>9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9</vt:i4>
      </vt:variant>
    </vt:vector>
  </HeadingPairs>
  <TitlesOfParts>
    <vt:vector size="15" baseType="lpstr">
      <vt:lpstr>Arial</vt:lpstr>
      <vt:lpstr>Calibri</vt:lpstr>
      <vt:lpstr>FZShuTi</vt:lpstr>
      <vt:lpstr>Cover and End Slide Master</vt:lpstr>
      <vt:lpstr>Contents Slide Master</vt:lpstr>
      <vt:lpstr>Section Break Slide Master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PhDr. Jana Debnárová</cp:lastModifiedBy>
  <cp:revision>113</cp:revision>
  <dcterms:created xsi:type="dcterms:W3CDTF">2020-01-20T05:08:25Z</dcterms:created>
  <dcterms:modified xsi:type="dcterms:W3CDTF">2025-04-13T12:28:14Z</dcterms:modified>
</cp:coreProperties>
</file>