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378" r:id="rId5"/>
    <p:sldId id="452" r:id="rId6"/>
    <p:sldId id="261" r:id="rId7"/>
    <p:sldId id="270" r:id="rId8"/>
    <p:sldId id="271" r:id="rId9"/>
    <p:sldId id="259" r:id="rId10"/>
    <p:sldId id="267" r:id="rId11"/>
    <p:sldId id="273" r:id="rId12"/>
    <p:sldId id="445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6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1C37CA-4F2D-4FED-8755-2F7D6FFB6335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61F542B-C86F-4BAE-A7AF-E99575AD315C}">
      <dgm:prSet/>
      <dgm:spPr/>
      <dgm:t>
        <a:bodyPr/>
        <a:lstStyle/>
        <a:p>
          <a:r>
            <a:rPr lang="sk-SK" b="1" dirty="0"/>
            <a:t>Povolanie sestry je regulované</a:t>
          </a:r>
          <a:r>
            <a:rPr lang="sk-SK" dirty="0"/>
            <a:t> podľa smernice 2005/36/ES o uznávaní odborných kvalifikácií</a:t>
          </a:r>
          <a:endParaRPr lang="en-US" dirty="0"/>
        </a:p>
      </dgm:t>
    </dgm:pt>
    <dgm:pt modelId="{F35FE388-6186-4D2E-8046-C6D492548026}" type="parTrans" cxnId="{AC2141A4-3D64-4FDC-83D8-45D30DBBB30C}">
      <dgm:prSet/>
      <dgm:spPr/>
      <dgm:t>
        <a:bodyPr/>
        <a:lstStyle/>
        <a:p>
          <a:endParaRPr lang="en-US"/>
        </a:p>
      </dgm:t>
    </dgm:pt>
    <dgm:pt modelId="{A64767BF-BAFA-4B11-98E6-B4AEB04A2AB5}" type="sibTrans" cxnId="{AC2141A4-3D64-4FDC-83D8-45D30DBBB30C}">
      <dgm:prSet/>
      <dgm:spPr/>
      <dgm:t>
        <a:bodyPr/>
        <a:lstStyle/>
        <a:p>
          <a:endParaRPr lang="en-US"/>
        </a:p>
      </dgm:t>
    </dgm:pt>
    <dgm:pt modelId="{39FC149C-5306-409E-BDB9-FC2A47BAF112}">
      <dgm:prSet/>
      <dgm:spPr/>
      <dgm:t>
        <a:bodyPr/>
        <a:lstStyle/>
        <a:p>
          <a:r>
            <a:rPr lang="sk-SK" b="1" dirty="0"/>
            <a:t>min. 3 roky štúdia / 4 600 hodín</a:t>
          </a:r>
          <a:r>
            <a:rPr lang="sk-SK" dirty="0"/>
            <a:t> </a:t>
          </a:r>
        </a:p>
        <a:p>
          <a:pPr>
            <a:buSzPts val="1000"/>
            <a:buFont typeface="Courier New" panose="02070309020205020404" pitchFamily="49" charset="0"/>
            <a:buChar char="o"/>
          </a:pPr>
          <a:r>
            <a:rPr lang="sk-SK" b="1" dirty="0"/>
            <a:t>≥ 1/3 teória, ≥ 1/2 klinická prax</a:t>
          </a:r>
          <a:r>
            <a:rPr lang="sk-SK" dirty="0"/>
            <a:t> </a:t>
          </a:r>
          <a:endParaRPr lang="en-US" dirty="0"/>
        </a:p>
      </dgm:t>
    </dgm:pt>
    <dgm:pt modelId="{82C84FA6-C1CC-4A74-9374-77B1069DE228}" type="parTrans" cxnId="{27D4B0A1-3AD6-4006-867D-39D4637961F2}">
      <dgm:prSet/>
      <dgm:spPr/>
      <dgm:t>
        <a:bodyPr/>
        <a:lstStyle/>
        <a:p>
          <a:endParaRPr lang="en-US"/>
        </a:p>
      </dgm:t>
    </dgm:pt>
    <dgm:pt modelId="{2B9E5D3E-252A-4D22-ADA1-3229034893E9}" type="sibTrans" cxnId="{27D4B0A1-3AD6-4006-867D-39D4637961F2}">
      <dgm:prSet/>
      <dgm:spPr/>
      <dgm:t>
        <a:bodyPr/>
        <a:lstStyle/>
        <a:p>
          <a:endParaRPr lang="en-US"/>
        </a:p>
      </dgm:t>
    </dgm:pt>
    <dgm:pt modelId="{A97ACABB-2A86-494E-94B4-F5587353D8F6}">
      <dgm:prSet/>
      <dgm:spPr/>
      <dgm:t>
        <a:bodyPr/>
        <a:lstStyle/>
        <a:p>
          <a:r>
            <a:rPr lang="sk-SK" b="1" dirty="0"/>
            <a:t>10 rokov všeobecného vzdelania (nižšia úroveň)</a:t>
          </a:r>
          <a:r>
            <a:rPr lang="sk-SK" dirty="0"/>
            <a:t> alebo </a:t>
          </a:r>
        </a:p>
        <a:p>
          <a:pPr>
            <a:buSzPts val="1000"/>
            <a:buFont typeface="Courier New" panose="02070309020205020404" pitchFamily="49" charset="0"/>
            <a:buChar char="o"/>
          </a:pPr>
          <a:r>
            <a:rPr lang="sk-SK" b="1" dirty="0"/>
            <a:t>12 rokov (VŠ – model SR)</a:t>
          </a:r>
          <a:r>
            <a:rPr lang="sk-SK" dirty="0"/>
            <a:t> </a:t>
          </a:r>
          <a:endParaRPr lang="en-US" dirty="0"/>
        </a:p>
      </dgm:t>
    </dgm:pt>
    <dgm:pt modelId="{9D39AD0B-1169-4B99-9977-96AA2BC4BF08}" type="parTrans" cxnId="{8B04E754-E8B8-4F5B-B396-29BF8299C1B1}">
      <dgm:prSet/>
      <dgm:spPr/>
      <dgm:t>
        <a:bodyPr/>
        <a:lstStyle/>
        <a:p>
          <a:endParaRPr lang="en-US"/>
        </a:p>
      </dgm:t>
    </dgm:pt>
    <dgm:pt modelId="{D1F0405B-9A83-45E6-AF10-C2D8B3AEFD7B}" type="sibTrans" cxnId="{8B04E754-E8B8-4F5B-B396-29BF8299C1B1}">
      <dgm:prSet/>
      <dgm:spPr/>
      <dgm:t>
        <a:bodyPr/>
        <a:lstStyle/>
        <a:p>
          <a:endParaRPr lang="en-US"/>
        </a:p>
      </dgm:t>
    </dgm:pt>
    <dgm:pt modelId="{DFB4D640-6AEE-4D51-85A1-CC527F17CCB1}">
      <dgm:prSet/>
      <dgm:spPr/>
      <dgm:t>
        <a:bodyPr/>
        <a:lstStyle/>
        <a:p>
          <a:r>
            <a:rPr lang="sk-SK" dirty="0"/>
            <a:t>Možná je aj </a:t>
          </a:r>
          <a:r>
            <a:rPr lang="sk-SK" b="1" dirty="0"/>
            <a:t>externá forma štúdia</a:t>
          </a:r>
          <a:r>
            <a:rPr lang="sk-SK" dirty="0"/>
            <a:t>, ak sa zachová kvalita a rozsah </a:t>
          </a:r>
          <a:endParaRPr lang="en-US" dirty="0"/>
        </a:p>
      </dgm:t>
    </dgm:pt>
    <dgm:pt modelId="{71573AAD-9D71-4A00-8719-E78E1B44D5AC}" type="parTrans" cxnId="{762DDB52-E956-43D2-B105-ABAECB7C1D64}">
      <dgm:prSet/>
      <dgm:spPr/>
      <dgm:t>
        <a:bodyPr/>
        <a:lstStyle/>
        <a:p>
          <a:endParaRPr lang="en-US"/>
        </a:p>
      </dgm:t>
    </dgm:pt>
    <dgm:pt modelId="{B2D7E054-71B7-4256-893E-753F8CFCFAFC}" type="sibTrans" cxnId="{762DDB52-E956-43D2-B105-ABAECB7C1D64}">
      <dgm:prSet/>
      <dgm:spPr/>
      <dgm:t>
        <a:bodyPr/>
        <a:lstStyle/>
        <a:p>
          <a:endParaRPr lang="en-US"/>
        </a:p>
      </dgm:t>
    </dgm:pt>
    <dgm:pt modelId="{9451CDC3-48F2-4F7A-83B8-A3E81270CDE0}" type="pres">
      <dgm:prSet presAssocID="{A61C37CA-4F2D-4FED-8755-2F7D6FFB6335}" presName="linear" presStyleCnt="0">
        <dgm:presLayoutVars>
          <dgm:animLvl val="lvl"/>
          <dgm:resizeHandles val="exact"/>
        </dgm:presLayoutVars>
      </dgm:prSet>
      <dgm:spPr/>
    </dgm:pt>
    <dgm:pt modelId="{DEA75888-64F6-4F3A-A540-B053A6769E45}" type="pres">
      <dgm:prSet presAssocID="{761F542B-C86F-4BAE-A7AF-E99575AD315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312396E-C862-4FD5-A7BC-345AB11A0EAA}" type="pres">
      <dgm:prSet presAssocID="{A64767BF-BAFA-4B11-98E6-B4AEB04A2AB5}" presName="spacer" presStyleCnt="0"/>
      <dgm:spPr/>
    </dgm:pt>
    <dgm:pt modelId="{78D34D93-69EB-4CEF-B431-B970DBA55526}" type="pres">
      <dgm:prSet presAssocID="{39FC149C-5306-409E-BDB9-FC2A47BAF11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D8A1C4E-B410-4835-8CC3-491A51122029}" type="pres">
      <dgm:prSet presAssocID="{2B9E5D3E-252A-4D22-ADA1-3229034893E9}" presName="spacer" presStyleCnt="0"/>
      <dgm:spPr/>
    </dgm:pt>
    <dgm:pt modelId="{2D1A8ADA-871A-450B-B9F4-935731337934}" type="pres">
      <dgm:prSet presAssocID="{A97ACABB-2A86-494E-94B4-F5587353D8F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060F355-5985-4B17-9E89-F4F91954B847}" type="pres">
      <dgm:prSet presAssocID="{D1F0405B-9A83-45E6-AF10-C2D8B3AEFD7B}" presName="spacer" presStyleCnt="0"/>
      <dgm:spPr/>
    </dgm:pt>
    <dgm:pt modelId="{7230BBD5-DE7C-49EA-9FFD-E04FE88F86D2}" type="pres">
      <dgm:prSet presAssocID="{DFB4D640-6AEE-4D51-85A1-CC527F17CCB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87DE205-DED2-4176-8499-E9333B595520}" type="presOf" srcId="{39FC149C-5306-409E-BDB9-FC2A47BAF112}" destId="{78D34D93-69EB-4CEF-B431-B970DBA55526}" srcOrd="0" destOrd="0" presId="urn:microsoft.com/office/officeart/2005/8/layout/vList2"/>
    <dgm:cxn modelId="{3D61D82D-42EC-404F-A9F4-CC7F102F9B88}" type="presOf" srcId="{A61C37CA-4F2D-4FED-8755-2F7D6FFB6335}" destId="{9451CDC3-48F2-4F7A-83B8-A3E81270CDE0}" srcOrd="0" destOrd="0" presId="urn:microsoft.com/office/officeart/2005/8/layout/vList2"/>
    <dgm:cxn modelId="{88674938-5529-406D-BBC7-685C1FCC48CF}" type="presOf" srcId="{DFB4D640-6AEE-4D51-85A1-CC527F17CCB1}" destId="{7230BBD5-DE7C-49EA-9FFD-E04FE88F86D2}" srcOrd="0" destOrd="0" presId="urn:microsoft.com/office/officeart/2005/8/layout/vList2"/>
    <dgm:cxn modelId="{762DDB52-E956-43D2-B105-ABAECB7C1D64}" srcId="{A61C37CA-4F2D-4FED-8755-2F7D6FFB6335}" destId="{DFB4D640-6AEE-4D51-85A1-CC527F17CCB1}" srcOrd="3" destOrd="0" parTransId="{71573AAD-9D71-4A00-8719-E78E1B44D5AC}" sibTransId="{B2D7E054-71B7-4256-893E-753F8CFCFAFC}"/>
    <dgm:cxn modelId="{8B04E754-E8B8-4F5B-B396-29BF8299C1B1}" srcId="{A61C37CA-4F2D-4FED-8755-2F7D6FFB6335}" destId="{A97ACABB-2A86-494E-94B4-F5587353D8F6}" srcOrd="2" destOrd="0" parTransId="{9D39AD0B-1169-4B99-9977-96AA2BC4BF08}" sibTransId="{D1F0405B-9A83-45E6-AF10-C2D8B3AEFD7B}"/>
    <dgm:cxn modelId="{8DBC2777-67CD-4751-A5DA-CDBEBDF93D3E}" type="presOf" srcId="{761F542B-C86F-4BAE-A7AF-E99575AD315C}" destId="{DEA75888-64F6-4F3A-A540-B053A6769E45}" srcOrd="0" destOrd="0" presId="urn:microsoft.com/office/officeart/2005/8/layout/vList2"/>
    <dgm:cxn modelId="{27D4B0A1-3AD6-4006-867D-39D4637961F2}" srcId="{A61C37CA-4F2D-4FED-8755-2F7D6FFB6335}" destId="{39FC149C-5306-409E-BDB9-FC2A47BAF112}" srcOrd="1" destOrd="0" parTransId="{82C84FA6-C1CC-4A74-9374-77B1069DE228}" sibTransId="{2B9E5D3E-252A-4D22-ADA1-3229034893E9}"/>
    <dgm:cxn modelId="{AC2141A4-3D64-4FDC-83D8-45D30DBBB30C}" srcId="{A61C37CA-4F2D-4FED-8755-2F7D6FFB6335}" destId="{761F542B-C86F-4BAE-A7AF-E99575AD315C}" srcOrd="0" destOrd="0" parTransId="{F35FE388-6186-4D2E-8046-C6D492548026}" sibTransId="{A64767BF-BAFA-4B11-98E6-B4AEB04A2AB5}"/>
    <dgm:cxn modelId="{49E17DEF-9DB7-49AE-9C37-B0E505C407D0}" type="presOf" srcId="{A97ACABB-2A86-494E-94B4-F5587353D8F6}" destId="{2D1A8ADA-871A-450B-B9F4-935731337934}" srcOrd="0" destOrd="0" presId="urn:microsoft.com/office/officeart/2005/8/layout/vList2"/>
    <dgm:cxn modelId="{636E49D2-57B6-44F6-BEFB-A915AAD559B8}" type="presParOf" srcId="{9451CDC3-48F2-4F7A-83B8-A3E81270CDE0}" destId="{DEA75888-64F6-4F3A-A540-B053A6769E45}" srcOrd="0" destOrd="0" presId="urn:microsoft.com/office/officeart/2005/8/layout/vList2"/>
    <dgm:cxn modelId="{F49AF0F1-18FF-40ED-8E70-0BA9F51E3658}" type="presParOf" srcId="{9451CDC3-48F2-4F7A-83B8-A3E81270CDE0}" destId="{2312396E-C862-4FD5-A7BC-345AB11A0EAA}" srcOrd="1" destOrd="0" presId="urn:microsoft.com/office/officeart/2005/8/layout/vList2"/>
    <dgm:cxn modelId="{94509AFA-099B-4104-8EDB-92F9FD031AD9}" type="presParOf" srcId="{9451CDC3-48F2-4F7A-83B8-A3E81270CDE0}" destId="{78D34D93-69EB-4CEF-B431-B970DBA55526}" srcOrd="2" destOrd="0" presId="urn:microsoft.com/office/officeart/2005/8/layout/vList2"/>
    <dgm:cxn modelId="{230E5B74-731A-4730-8764-BBC06B7840CC}" type="presParOf" srcId="{9451CDC3-48F2-4F7A-83B8-A3E81270CDE0}" destId="{8D8A1C4E-B410-4835-8CC3-491A51122029}" srcOrd="3" destOrd="0" presId="urn:microsoft.com/office/officeart/2005/8/layout/vList2"/>
    <dgm:cxn modelId="{B6F8E6B5-0801-40E1-9579-8EABEBF3EDFD}" type="presParOf" srcId="{9451CDC3-48F2-4F7A-83B8-A3E81270CDE0}" destId="{2D1A8ADA-871A-450B-B9F4-935731337934}" srcOrd="4" destOrd="0" presId="urn:microsoft.com/office/officeart/2005/8/layout/vList2"/>
    <dgm:cxn modelId="{1FE6B4F1-6FD4-4579-9E70-E43E4D0773D5}" type="presParOf" srcId="{9451CDC3-48F2-4F7A-83B8-A3E81270CDE0}" destId="{B060F355-5985-4B17-9E89-F4F91954B847}" srcOrd="5" destOrd="0" presId="urn:microsoft.com/office/officeart/2005/8/layout/vList2"/>
    <dgm:cxn modelId="{CBB335E4-6ECC-4187-AB47-697711349273}" type="presParOf" srcId="{9451CDC3-48F2-4F7A-83B8-A3E81270CDE0}" destId="{7230BBD5-DE7C-49EA-9FFD-E04FE88F86D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1C37CA-4F2D-4FED-8755-2F7D6FFB6335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61F542B-C86F-4BAE-A7AF-E99575AD315C}">
      <dgm:prSet/>
      <dgm:spPr/>
      <dgm:t>
        <a:bodyPr/>
        <a:lstStyle/>
        <a:p>
          <a:r>
            <a:rPr lang="sk-SK" b="1" dirty="0"/>
            <a:t>VŠ (Bc., </a:t>
          </a:r>
          <a:r>
            <a:rPr lang="sk-SK" b="1"/>
            <a:t>Mgr.)</a:t>
          </a:r>
          <a:endParaRPr lang="en-US" dirty="0"/>
        </a:p>
      </dgm:t>
    </dgm:pt>
    <dgm:pt modelId="{F35FE388-6186-4D2E-8046-C6D492548026}" type="parTrans" cxnId="{AC2141A4-3D64-4FDC-83D8-45D30DBBB30C}">
      <dgm:prSet/>
      <dgm:spPr/>
      <dgm:t>
        <a:bodyPr/>
        <a:lstStyle/>
        <a:p>
          <a:endParaRPr lang="en-US"/>
        </a:p>
      </dgm:t>
    </dgm:pt>
    <dgm:pt modelId="{A64767BF-BAFA-4B11-98E6-B4AEB04A2AB5}" type="sibTrans" cxnId="{AC2141A4-3D64-4FDC-83D8-45D30DBBB30C}">
      <dgm:prSet/>
      <dgm:spPr/>
      <dgm:t>
        <a:bodyPr/>
        <a:lstStyle/>
        <a:p>
          <a:endParaRPr lang="en-US"/>
        </a:p>
      </dgm:t>
    </dgm:pt>
    <dgm:pt modelId="{39FC149C-5306-409E-BDB9-FC2A47BAF112}">
      <dgm:prSet/>
      <dgm:spPr/>
      <dgm:t>
        <a:bodyPr/>
        <a:lstStyle/>
        <a:p>
          <a:r>
            <a:rPr lang="sk-SK" b="1" dirty="0"/>
            <a:t>Vyššie odborné štúdium na SZŠ (Dipl. s.)</a:t>
          </a:r>
          <a:r>
            <a:rPr lang="sk-SK" dirty="0"/>
            <a:t> </a:t>
          </a:r>
          <a:endParaRPr lang="en-US" dirty="0"/>
        </a:p>
      </dgm:t>
    </dgm:pt>
    <dgm:pt modelId="{82C84FA6-C1CC-4A74-9374-77B1069DE228}" type="parTrans" cxnId="{27D4B0A1-3AD6-4006-867D-39D4637961F2}">
      <dgm:prSet/>
      <dgm:spPr/>
      <dgm:t>
        <a:bodyPr/>
        <a:lstStyle/>
        <a:p>
          <a:endParaRPr lang="en-US"/>
        </a:p>
      </dgm:t>
    </dgm:pt>
    <dgm:pt modelId="{2B9E5D3E-252A-4D22-ADA1-3229034893E9}" type="sibTrans" cxnId="{27D4B0A1-3AD6-4006-867D-39D4637961F2}">
      <dgm:prSet/>
      <dgm:spPr/>
      <dgm:t>
        <a:bodyPr/>
        <a:lstStyle/>
        <a:p>
          <a:endParaRPr lang="en-US"/>
        </a:p>
      </dgm:t>
    </dgm:pt>
    <dgm:pt modelId="{A97ACABB-2A86-494E-94B4-F5587353D8F6}">
      <dgm:prSet/>
      <dgm:spPr/>
      <dgm:t>
        <a:bodyPr/>
        <a:lstStyle/>
        <a:p>
          <a:r>
            <a:rPr lang="sk-SK" dirty="0"/>
            <a:t>Následne možné </a:t>
          </a:r>
          <a:r>
            <a:rPr lang="sk-SK" b="1" dirty="0"/>
            <a:t>špecializácie a certifikované činnosti</a:t>
          </a:r>
          <a:r>
            <a:rPr lang="sk-SK" dirty="0"/>
            <a:t> </a:t>
          </a:r>
          <a:endParaRPr lang="en-US" dirty="0"/>
        </a:p>
      </dgm:t>
    </dgm:pt>
    <dgm:pt modelId="{9D39AD0B-1169-4B99-9977-96AA2BC4BF08}" type="parTrans" cxnId="{8B04E754-E8B8-4F5B-B396-29BF8299C1B1}">
      <dgm:prSet/>
      <dgm:spPr/>
      <dgm:t>
        <a:bodyPr/>
        <a:lstStyle/>
        <a:p>
          <a:endParaRPr lang="en-US"/>
        </a:p>
      </dgm:t>
    </dgm:pt>
    <dgm:pt modelId="{D1F0405B-9A83-45E6-AF10-C2D8B3AEFD7B}" type="sibTrans" cxnId="{8B04E754-E8B8-4F5B-B396-29BF8299C1B1}">
      <dgm:prSet/>
      <dgm:spPr/>
      <dgm:t>
        <a:bodyPr/>
        <a:lstStyle/>
        <a:p>
          <a:endParaRPr lang="en-US"/>
        </a:p>
      </dgm:t>
    </dgm:pt>
    <dgm:pt modelId="{9451CDC3-48F2-4F7A-83B8-A3E81270CDE0}" type="pres">
      <dgm:prSet presAssocID="{A61C37CA-4F2D-4FED-8755-2F7D6FFB6335}" presName="linear" presStyleCnt="0">
        <dgm:presLayoutVars>
          <dgm:animLvl val="lvl"/>
          <dgm:resizeHandles val="exact"/>
        </dgm:presLayoutVars>
      </dgm:prSet>
      <dgm:spPr/>
    </dgm:pt>
    <dgm:pt modelId="{DEA75888-64F6-4F3A-A540-B053A6769E45}" type="pres">
      <dgm:prSet presAssocID="{761F542B-C86F-4BAE-A7AF-E99575AD315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312396E-C862-4FD5-A7BC-345AB11A0EAA}" type="pres">
      <dgm:prSet presAssocID="{A64767BF-BAFA-4B11-98E6-B4AEB04A2AB5}" presName="spacer" presStyleCnt="0"/>
      <dgm:spPr/>
    </dgm:pt>
    <dgm:pt modelId="{78D34D93-69EB-4CEF-B431-B970DBA55526}" type="pres">
      <dgm:prSet presAssocID="{39FC149C-5306-409E-BDB9-FC2A47BAF11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D8A1C4E-B410-4835-8CC3-491A51122029}" type="pres">
      <dgm:prSet presAssocID="{2B9E5D3E-252A-4D22-ADA1-3229034893E9}" presName="spacer" presStyleCnt="0"/>
      <dgm:spPr/>
    </dgm:pt>
    <dgm:pt modelId="{2D1A8ADA-871A-450B-B9F4-935731337934}" type="pres">
      <dgm:prSet presAssocID="{A97ACABB-2A86-494E-94B4-F5587353D8F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87DE205-DED2-4176-8499-E9333B595520}" type="presOf" srcId="{39FC149C-5306-409E-BDB9-FC2A47BAF112}" destId="{78D34D93-69EB-4CEF-B431-B970DBA55526}" srcOrd="0" destOrd="0" presId="urn:microsoft.com/office/officeart/2005/8/layout/vList2"/>
    <dgm:cxn modelId="{3D61D82D-42EC-404F-A9F4-CC7F102F9B88}" type="presOf" srcId="{A61C37CA-4F2D-4FED-8755-2F7D6FFB6335}" destId="{9451CDC3-48F2-4F7A-83B8-A3E81270CDE0}" srcOrd="0" destOrd="0" presId="urn:microsoft.com/office/officeart/2005/8/layout/vList2"/>
    <dgm:cxn modelId="{8B04E754-E8B8-4F5B-B396-29BF8299C1B1}" srcId="{A61C37CA-4F2D-4FED-8755-2F7D6FFB6335}" destId="{A97ACABB-2A86-494E-94B4-F5587353D8F6}" srcOrd="2" destOrd="0" parTransId="{9D39AD0B-1169-4B99-9977-96AA2BC4BF08}" sibTransId="{D1F0405B-9A83-45E6-AF10-C2D8B3AEFD7B}"/>
    <dgm:cxn modelId="{8DBC2777-67CD-4751-A5DA-CDBEBDF93D3E}" type="presOf" srcId="{761F542B-C86F-4BAE-A7AF-E99575AD315C}" destId="{DEA75888-64F6-4F3A-A540-B053A6769E45}" srcOrd="0" destOrd="0" presId="urn:microsoft.com/office/officeart/2005/8/layout/vList2"/>
    <dgm:cxn modelId="{27D4B0A1-3AD6-4006-867D-39D4637961F2}" srcId="{A61C37CA-4F2D-4FED-8755-2F7D6FFB6335}" destId="{39FC149C-5306-409E-BDB9-FC2A47BAF112}" srcOrd="1" destOrd="0" parTransId="{82C84FA6-C1CC-4A74-9374-77B1069DE228}" sibTransId="{2B9E5D3E-252A-4D22-ADA1-3229034893E9}"/>
    <dgm:cxn modelId="{AC2141A4-3D64-4FDC-83D8-45D30DBBB30C}" srcId="{A61C37CA-4F2D-4FED-8755-2F7D6FFB6335}" destId="{761F542B-C86F-4BAE-A7AF-E99575AD315C}" srcOrd="0" destOrd="0" parTransId="{F35FE388-6186-4D2E-8046-C6D492548026}" sibTransId="{A64767BF-BAFA-4B11-98E6-B4AEB04A2AB5}"/>
    <dgm:cxn modelId="{49E17DEF-9DB7-49AE-9C37-B0E505C407D0}" type="presOf" srcId="{A97ACABB-2A86-494E-94B4-F5587353D8F6}" destId="{2D1A8ADA-871A-450B-B9F4-935731337934}" srcOrd="0" destOrd="0" presId="urn:microsoft.com/office/officeart/2005/8/layout/vList2"/>
    <dgm:cxn modelId="{636E49D2-57B6-44F6-BEFB-A915AAD559B8}" type="presParOf" srcId="{9451CDC3-48F2-4F7A-83B8-A3E81270CDE0}" destId="{DEA75888-64F6-4F3A-A540-B053A6769E45}" srcOrd="0" destOrd="0" presId="urn:microsoft.com/office/officeart/2005/8/layout/vList2"/>
    <dgm:cxn modelId="{F49AF0F1-18FF-40ED-8E70-0BA9F51E3658}" type="presParOf" srcId="{9451CDC3-48F2-4F7A-83B8-A3E81270CDE0}" destId="{2312396E-C862-4FD5-A7BC-345AB11A0EAA}" srcOrd="1" destOrd="0" presId="urn:microsoft.com/office/officeart/2005/8/layout/vList2"/>
    <dgm:cxn modelId="{94509AFA-099B-4104-8EDB-92F9FD031AD9}" type="presParOf" srcId="{9451CDC3-48F2-4F7A-83B8-A3E81270CDE0}" destId="{78D34D93-69EB-4CEF-B431-B970DBA55526}" srcOrd="2" destOrd="0" presId="urn:microsoft.com/office/officeart/2005/8/layout/vList2"/>
    <dgm:cxn modelId="{230E5B74-731A-4730-8764-BBC06B7840CC}" type="presParOf" srcId="{9451CDC3-48F2-4F7A-83B8-A3E81270CDE0}" destId="{8D8A1C4E-B410-4835-8CC3-491A51122029}" srcOrd="3" destOrd="0" presId="urn:microsoft.com/office/officeart/2005/8/layout/vList2"/>
    <dgm:cxn modelId="{B6F8E6B5-0801-40E1-9579-8EABEBF3EDFD}" type="presParOf" srcId="{9451CDC3-48F2-4F7A-83B8-A3E81270CDE0}" destId="{2D1A8ADA-871A-450B-B9F4-93573133793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1C37CA-4F2D-4FED-8755-2F7D6FFB6335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61F542B-C86F-4BAE-A7AF-E99575AD315C}">
      <dgm:prSet/>
      <dgm:spPr/>
      <dgm:t>
        <a:bodyPr/>
        <a:lstStyle/>
        <a:p>
          <a:r>
            <a:rPr lang="sk-SK" dirty="0"/>
            <a:t>stanovisko EK (07/2024)</a:t>
          </a:r>
          <a:endParaRPr lang="en-US" dirty="0"/>
        </a:p>
      </dgm:t>
    </dgm:pt>
    <dgm:pt modelId="{F35FE388-6186-4D2E-8046-C6D492548026}" type="parTrans" cxnId="{AC2141A4-3D64-4FDC-83D8-45D30DBBB30C}">
      <dgm:prSet/>
      <dgm:spPr/>
      <dgm:t>
        <a:bodyPr/>
        <a:lstStyle/>
        <a:p>
          <a:endParaRPr lang="en-US"/>
        </a:p>
      </dgm:t>
    </dgm:pt>
    <dgm:pt modelId="{A64767BF-BAFA-4B11-98E6-B4AEB04A2AB5}" type="sibTrans" cxnId="{AC2141A4-3D64-4FDC-83D8-45D30DBBB30C}">
      <dgm:prSet/>
      <dgm:spPr/>
      <dgm:t>
        <a:bodyPr/>
        <a:lstStyle/>
        <a:p>
          <a:endParaRPr lang="en-US"/>
        </a:p>
      </dgm:t>
    </dgm:pt>
    <dgm:pt modelId="{39FC149C-5306-409E-BDB9-FC2A47BAF112}">
      <dgm:prSet/>
      <dgm:spPr/>
      <dgm:t>
        <a:bodyPr/>
        <a:lstStyle/>
        <a:p>
          <a:r>
            <a:rPr lang="sk-SK" b="1" dirty="0"/>
            <a:t>nie je možné započítavať štúdium „praktickej sestry“ zo SZŠ</a:t>
          </a:r>
          <a:r>
            <a:rPr lang="sk-SK" dirty="0"/>
            <a:t> </a:t>
          </a:r>
          <a:endParaRPr lang="en-US" dirty="0"/>
        </a:p>
      </dgm:t>
    </dgm:pt>
    <dgm:pt modelId="{82C84FA6-C1CC-4A74-9374-77B1069DE228}" type="parTrans" cxnId="{27D4B0A1-3AD6-4006-867D-39D4637961F2}">
      <dgm:prSet/>
      <dgm:spPr/>
      <dgm:t>
        <a:bodyPr/>
        <a:lstStyle/>
        <a:p>
          <a:endParaRPr lang="en-US"/>
        </a:p>
      </dgm:t>
    </dgm:pt>
    <dgm:pt modelId="{2B9E5D3E-252A-4D22-ADA1-3229034893E9}" type="sibTrans" cxnId="{27D4B0A1-3AD6-4006-867D-39D4637961F2}">
      <dgm:prSet/>
      <dgm:spPr/>
      <dgm:t>
        <a:bodyPr/>
        <a:lstStyle/>
        <a:p>
          <a:endParaRPr lang="en-US"/>
        </a:p>
      </dgm:t>
    </dgm:pt>
    <dgm:pt modelId="{A97ACABB-2A86-494E-94B4-F5587353D8F6}">
      <dgm:prSet/>
      <dgm:spPr/>
      <dgm:t>
        <a:bodyPr/>
        <a:lstStyle/>
        <a:p>
          <a:r>
            <a:rPr lang="sk-SK" dirty="0"/>
            <a:t>viedlo by to k </a:t>
          </a:r>
          <a:r>
            <a:rPr lang="sk-SK" b="1" dirty="0"/>
            <a:t>skráteniu prípravy, čo je v rozpore so smernicou</a:t>
          </a:r>
          <a:r>
            <a:rPr lang="sk-SK" dirty="0"/>
            <a:t> EK</a:t>
          </a:r>
          <a:endParaRPr lang="en-US" dirty="0"/>
        </a:p>
      </dgm:t>
    </dgm:pt>
    <dgm:pt modelId="{9D39AD0B-1169-4B99-9977-96AA2BC4BF08}" type="parTrans" cxnId="{8B04E754-E8B8-4F5B-B396-29BF8299C1B1}">
      <dgm:prSet/>
      <dgm:spPr/>
      <dgm:t>
        <a:bodyPr/>
        <a:lstStyle/>
        <a:p>
          <a:endParaRPr lang="en-US"/>
        </a:p>
      </dgm:t>
    </dgm:pt>
    <dgm:pt modelId="{D1F0405B-9A83-45E6-AF10-C2D8B3AEFD7B}" type="sibTrans" cxnId="{8B04E754-E8B8-4F5B-B396-29BF8299C1B1}">
      <dgm:prSet/>
      <dgm:spPr/>
      <dgm:t>
        <a:bodyPr/>
        <a:lstStyle/>
        <a:p>
          <a:endParaRPr lang="en-US"/>
        </a:p>
      </dgm:t>
    </dgm:pt>
    <dgm:pt modelId="{EAB47C90-0EE5-45D2-84A4-D3F492E5E905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sk-SK"/>
            <a:t>Stredoškolské štúdium </a:t>
          </a:r>
          <a:r>
            <a:rPr lang="sk-SK" b="1"/>
            <a:t>nie je uznané ako príprava všeobecnej sestry</a:t>
          </a:r>
          <a:r>
            <a:rPr lang="sk-SK"/>
            <a:t> </a:t>
          </a:r>
        </a:p>
      </dgm:t>
    </dgm:pt>
    <dgm:pt modelId="{6D52BDE9-2318-4414-A5A5-90400BD50A3B}" type="parTrans" cxnId="{1D9C7F90-5BC6-4FAD-8819-6A0B73D6D06C}">
      <dgm:prSet/>
      <dgm:spPr/>
      <dgm:t>
        <a:bodyPr/>
        <a:lstStyle/>
        <a:p>
          <a:endParaRPr lang="sk-SK"/>
        </a:p>
      </dgm:t>
    </dgm:pt>
    <dgm:pt modelId="{B45D552D-D5DE-44FC-A3B9-D4E82057C474}" type="sibTrans" cxnId="{1D9C7F90-5BC6-4FAD-8819-6A0B73D6D06C}">
      <dgm:prSet/>
      <dgm:spPr/>
      <dgm:t>
        <a:bodyPr/>
        <a:lstStyle/>
        <a:p>
          <a:endParaRPr lang="sk-SK"/>
        </a:p>
      </dgm:t>
    </dgm:pt>
    <dgm:pt modelId="{9451CDC3-48F2-4F7A-83B8-A3E81270CDE0}" type="pres">
      <dgm:prSet presAssocID="{A61C37CA-4F2D-4FED-8755-2F7D6FFB6335}" presName="linear" presStyleCnt="0">
        <dgm:presLayoutVars>
          <dgm:animLvl val="lvl"/>
          <dgm:resizeHandles val="exact"/>
        </dgm:presLayoutVars>
      </dgm:prSet>
      <dgm:spPr/>
    </dgm:pt>
    <dgm:pt modelId="{DEA75888-64F6-4F3A-A540-B053A6769E45}" type="pres">
      <dgm:prSet presAssocID="{761F542B-C86F-4BAE-A7AF-E99575AD315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312396E-C862-4FD5-A7BC-345AB11A0EAA}" type="pres">
      <dgm:prSet presAssocID="{A64767BF-BAFA-4B11-98E6-B4AEB04A2AB5}" presName="spacer" presStyleCnt="0"/>
      <dgm:spPr/>
    </dgm:pt>
    <dgm:pt modelId="{78D34D93-69EB-4CEF-B431-B970DBA55526}" type="pres">
      <dgm:prSet presAssocID="{39FC149C-5306-409E-BDB9-FC2A47BAF11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D8A1C4E-B410-4835-8CC3-491A51122029}" type="pres">
      <dgm:prSet presAssocID="{2B9E5D3E-252A-4D22-ADA1-3229034893E9}" presName="spacer" presStyleCnt="0"/>
      <dgm:spPr/>
    </dgm:pt>
    <dgm:pt modelId="{2D1A8ADA-871A-450B-B9F4-935731337934}" type="pres">
      <dgm:prSet presAssocID="{A97ACABB-2A86-494E-94B4-F5587353D8F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0D70FB7-EE0D-4408-B532-6DC4E52BC898}" type="pres">
      <dgm:prSet presAssocID="{D1F0405B-9A83-45E6-AF10-C2D8B3AEFD7B}" presName="spacer" presStyleCnt="0"/>
      <dgm:spPr/>
    </dgm:pt>
    <dgm:pt modelId="{D3EBFE2C-A1ED-458F-A080-4BDFB79D4D59}" type="pres">
      <dgm:prSet presAssocID="{EAB47C90-0EE5-45D2-84A4-D3F492E5E90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87DE205-DED2-4176-8499-E9333B595520}" type="presOf" srcId="{39FC149C-5306-409E-BDB9-FC2A47BAF112}" destId="{78D34D93-69EB-4CEF-B431-B970DBA55526}" srcOrd="0" destOrd="0" presId="urn:microsoft.com/office/officeart/2005/8/layout/vList2"/>
    <dgm:cxn modelId="{D3F60A2C-D17E-4F0F-B655-A02A54736B36}" type="presOf" srcId="{EAB47C90-0EE5-45D2-84A4-D3F492E5E905}" destId="{D3EBFE2C-A1ED-458F-A080-4BDFB79D4D59}" srcOrd="0" destOrd="0" presId="urn:microsoft.com/office/officeart/2005/8/layout/vList2"/>
    <dgm:cxn modelId="{3D61D82D-42EC-404F-A9F4-CC7F102F9B88}" type="presOf" srcId="{A61C37CA-4F2D-4FED-8755-2F7D6FFB6335}" destId="{9451CDC3-48F2-4F7A-83B8-A3E81270CDE0}" srcOrd="0" destOrd="0" presId="urn:microsoft.com/office/officeart/2005/8/layout/vList2"/>
    <dgm:cxn modelId="{8B04E754-E8B8-4F5B-B396-29BF8299C1B1}" srcId="{A61C37CA-4F2D-4FED-8755-2F7D6FFB6335}" destId="{A97ACABB-2A86-494E-94B4-F5587353D8F6}" srcOrd="2" destOrd="0" parTransId="{9D39AD0B-1169-4B99-9977-96AA2BC4BF08}" sibTransId="{D1F0405B-9A83-45E6-AF10-C2D8B3AEFD7B}"/>
    <dgm:cxn modelId="{8DBC2777-67CD-4751-A5DA-CDBEBDF93D3E}" type="presOf" srcId="{761F542B-C86F-4BAE-A7AF-E99575AD315C}" destId="{DEA75888-64F6-4F3A-A540-B053A6769E45}" srcOrd="0" destOrd="0" presId="urn:microsoft.com/office/officeart/2005/8/layout/vList2"/>
    <dgm:cxn modelId="{1D9C7F90-5BC6-4FAD-8819-6A0B73D6D06C}" srcId="{A61C37CA-4F2D-4FED-8755-2F7D6FFB6335}" destId="{EAB47C90-0EE5-45D2-84A4-D3F492E5E905}" srcOrd="3" destOrd="0" parTransId="{6D52BDE9-2318-4414-A5A5-90400BD50A3B}" sibTransId="{B45D552D-D5DE-44FC-A3B9-D4E82057C474}"/>
    <dgm:cxn modelId="{27D4B0A1-3AD6-4006-867D-39D4637961F2}" srcId="{A61C37CA-4F2D-4FED-8755-2F7D6FFB6335}" destId="{39FC149C-5306-409E-BDB9-FC2A47BAF112}" srcOrd="1" destOrd="0" parTransId="{82C84FA6-C1CC-4A74-9374-77B1069DE228}" sibTransId="{2B9E5D3E-252A-4D22-ADA1-3229034893E9}"/>
    <dgm:cxn modelId="{AC2141A4-3D64-4FDC-83D8-45D30DBBB30C}" srcId="{A61C37CA-4F2D-4FED-8755-2F7D6FFB6335}" destId="{761F542B-C86F-4BAE-A7AF-E99575AD315C}" srcOrd="0" destOrd="0" parTransId="{F35FE388-6186-4D2E-8046-C6D492548026}" sibTransId="{A64767BF-BAFA-4B11-98E6-B4AEB04A2AB5}"/>
    <dgm:cxn modelId="{49E17DEF-9DB7-49AE-9C37-B0E505C407D0}" type="presOf" srcId="{A97ACABB-2A86-494E-94B4-F5587353D8F6}" destId="{2D1A8ADA-871A-450B-B9F4-935731337934}" srcOrd="0" destOrd="0" presId="urn:microsoft.com/office/officeart/2005/8/layout/vList2"/>
    <dgm:cxn modelId="{636E49D2-57B6-44F6-BEFB-A915AAD559B8}" type="presParOf" srcId="{9451CDC3-48F2-4F7A-83B8-A3E81270CDE0}" destId="{DEA75888-64F6-4F3A-A540-B053A6769E45}" srcOrd="0" destOrd="0" presId="urn:microsoft.com/office/officeart/2005/8/layout/vList2"/>
    <dgm:cxn modelId="{F49AF0F1-18FF-40ED-8E70-0BA9F51E3658}" type="presParOf" srcId="{9451CDC3-48F2-4F7A-83B8-A3E81270CDE0}" destId="{2312396E-C862-4FD5-A7BC-345AB11A0EAA}" srcOrd="1" destOrd="0" presId="urn:microsoft.com/office/officeart/2005/8/layout/vList2"/>
    <dgm:cxn modelId="{94509AFA-099B-4104-8EDB-92F9FD031AD9}" type="presParOf" srcId="{9451CDC3-48F2-4F7A-83B8-A3E81270CDE0}" destId="{78D34D93-69EB-4CEF-B431-B970DBA55526}" srcOrd="2" destOrd="0" presId="urn:microsoft.com/office/officeart/2005/8/layout/vList2"/>
    <dgm:cxn modelId="{230E5B74-731A-4730-8764-BBC06B7840CC}" type="presParOf" srcId="{9451CDC3-48F2-4F7A-83B8-A3E81270CDE0}" destId="{8D8A1C4E-B410-4835-8CC3-491A51122029}" srcOrd="3" destOrd="0" presId="urn:microsoft.com/office/officeart/2005/8/layout/vList2"/>
    <dgm:cxn modelId="{B6F8E6B5-0801-40E1-9579-8EABEBF3EDFD}" type="presParOf" srcId="{9451CDC3-48F2-4F7A-83B8-A3E81270CDE0}" destId="{2D1A8ADA-871A-450B-B9F4-935731337934}" srcOrd="4" destOrd="0" presId="urn:microsoft.com/office/officeart/2005/8/layout/vList2"/>
    <dgm:cxn modelId="{E5E45155-6CE0-4746-9043-DD6D5AA2B67B}" type="presParOf" srcId="{9451CDC3-48F2-4F7A-83B8-A3E81270CDE0}" destId="{F0D70FB7-EE0D-4408-B532-6DC4E52BC898}" srcOrd="5" destOrd="0" presId="urn:microsoft.com/office/officeart/2005/8/layout/vList2"/>
    <dgm:cxn modelId="{D4B53074-C177-4A63-AB9B-2A51898E19C5}" type="presParOf" srcId="{9451CDC3-48F2-4F7A-83B8-A3E81270CDE0}" destId="{D3EBFE2C-A1ED-458F-A080-4BDFB79D4D5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BDA1E6-8E1A-4EBA-8D16-298E5EADC33E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D00FA2-9928-46DF-B84B-13E6FD933FC3}">
      <dgm:prSet/>
      <dgm:spPr/>
      <dgm:t>
        <a:bodyPr/>
        <a:lstStyle/>
        <a:p>
          <a:r>
            <a:rPr lang="sk-SK" dirty="0"/>
            <a:t>Zaslaná otázka na EK – možnosť </a:t>
          </a:r>
          <a:r>
            <a:rPr lang="sk-SK" b="1" dirty="0"/>
            <a:t>5-ročného modelu SZŠ, kde 1. ročník je </a:t>
          </a:r>
          <a:r>
            <a:rPr lang="sk-SK" dirty="0"/>
            <a:t> </a:t>
          </a:r>
          <a:r>
            <a:rPr lang="sk-SK" b="1" dirty="0"/>
            <a:t>ukončením všeobecného vzdelania.</a:t>
          </a:r>
          <a:endParaRPr lang="en-US" dirty="0"/>
        </a:p>
      </dgm:t>
    </dgm:pt>
    <dgm:pt modelId="{D325015F-5689-4990-B789-A261F7005869}" type="parTrans" cxnId="{D3E28292-335B-4558-A1A3-798EF401909A}">
      <dgm:prSet/>
      <dgm:spPr/>
      <dgm:t>
        <a:bodyPr/>
        <a:lstStyle/>
        <a:p>
          <a:endParaRPr lang="en-US"/>
        </a:p>
      </dgm:t>
    </dgm:pt>
    <dgm:pt modelId="{F9BA82AB-AD00-4253-A445-5C23495C48C3}" type="sibTrans" cxnId="{D3E28292-335B-4558-A1A3-798EF401909A}">
      <dgm:prSet/>
      <dgm:spPr/>
      <dgm:t>
        <a:bodyPr/>
        <a:lstStyle/>
        <a:p>
          <a:endParaRPr lang="en-US"/>
        </a:p>
      </dgm:t>
    </dgm:pt>
    <dgm:pt modelId="{ECC75A50-962B-45F6-8085-3171E86EACA5}">
      <dgm:prSet/>
      <dgm:spPr/>
      <dgm:t>
        <a:bodyPr/>
        <a:lstStyle/>
        <a:p>
          <a:r>
            <a:rPr lang="sk-SK" dirty="0"/>
            <a:t>Pracovná skupina s MŠ</a:t>
          </a:r>
          <a:endParaRPr lang="en-US" dirty="0"/>
        </a:p>
      </dgm:t>
    </dgm:pt>
    <dgm:pt modelId="{1E185AE4-2937-4B50-B1A4-2042A8B2AC47}" type="parTrans" cxnId="{0159F5B5-5B73-4BF2-BF31-6C00F83E6B48}">
      <dgm:prSet/>
      <dgm:spPr/>
      <dgm:t>
        <a:bodyPr/>
        <a:lstStyle/>
        <a:p>
          <a:endParaRPr lang="en-US"/>
        </a:p>
      </dgm:t>
    </dgm:pt>
    <dgm:pt modelId="{CBA04C05-F1B3-4B7A-A930-77727711758F}" type="sibTrans" cxnId="{0159F5B5-5B73-4BF2-BF31-6C00F83E6B48}">
      <dgm:prSet/>
      <dgm:spPr/>
      <dgm:t>
        <a:bodyPr/>
        <a:lstStyle/>
        <a:p>
          <a:endParaRPr lang="en-US"/>
        </a:p>
      </dgm:t>
    </dgm:pt>
    <dgm:pt modelId="{31D32566-4C8B-4E5C-B406-C311A11B0326}">
      <dgm:prSet/>
      <dgm:spPr/>
      <dgm:t>
        <a:bodyPr/>
        <a:lstStyle/>
        <a:p>
          <a:r>
            <a:rPr lang="sk-SK" dirty="0"/>
            <a:t>Diskusia o forme štúdia 1+4</a:t>
          </a:r>
          <a:endParaRPr lang="en-US" dirty="0"/>
        </a:p>
      </dgm:t>
    </dgm:pt>
    <dgm:pt modelId="{900469A3-ECB5-442B-A2AC-E831C68D28D2}" type="parTrans" cxnId="{047213D6-5579-4368-8F0A-B1AD1888705C}">
      <dgm:prSet/>
      <dgm:spPr/>
      <dgm:t>
        <a:bodyPr/>
        <a:lstStyle/>
        <a:p>
          <a:endParaRPr lang="en-US"/>
        </a:p>
      </dgm:t>
    </dgm:pt>
    <dgm:pt modelId="{C73FD2A9-8A0C-44DC-B016-00204695DD72}" type="sibTrans" cxnId="{047213D6-5579-4368-8F0A-B1AD1888705C}">
      <dgm:prSet/>
      <dgm:spPr/>
      <dgm:t>
        <a:bodyPr/>
        <a:lstStyle/>
        <a:p>
          <a:endParaRPr lang="en-US"/>
        </a:p>
      </dgm:t>
    </dgm:pt>
    <dgm:pt modelId="{48F3AFF0-A660-4308-9D21-517D52D2D2B4}">
      <dgm:prSet/>
      <dgm:spPr/>
      <dgm:t>
        <a:bodyPr/>
        <a:lstStyle/>
        <a:p>
          <a:r>
            <a:rPr lang="sk-SK" dirty="0"/>
            <a:t> možné experimentálne overenie na vybraných SZŠ po Slovensku (nastavenie modelu riešime v pracovnej skupine s MŠ)</a:t>
          </a:r>
          <a:endParaRPr lang="en-US" dirty="0"/>
        </a:p>
      </dgm:t>
    </dgm:pt>
    <dgm:pt modelId="{E7A08742-37F5-441D-9F7E-643AC5934D92}" type="parTrans" cxnId="{E6F9D315-FC70-465B-B26A-B805AE8F9D54}">
      <dgm:prSet/>
      <dgm:spPr/>
      <dgm:t>
        <a:bodyPr/>
        <a:lstStyle/>
        <a:p>
          <a:endParaRPr lang="en-US"/>
        </a:p>
      </dgm:t>
    </dgm:pt>
    <dgm:pt modelId="{E34BD4FC-71FF-49C7-97C0-197DFFA37A07}" type="sibTrans" cxnId="{E6F9D315-FC70-465B-B26A-B805AE8F9D54}">
      <dgm:prSet/>
      <dgm:spPr/>
      <dgm:t>
        <a:bodyPr/>
        <a:lstStyle/>
        <a:p>
          <a:endParaRPr lang="en-US"/>
        </a:p>
      </dgm:t>
    </dgm:pt>
    <dgm:pt modelId="{5812C826-AAE6-4C36-96CA-80F887C14B9A}">
      <dgm:prSet/>
      <dgm:spPr/>
      <dgm:t>
        <a:bodyPr/>
        <a:lstStyle/>
        <a:p>
          <a:r>
            <a:rPr lang="sk-SK" b="1" dirty="0"/>
            <a:t>spolupráca s </a:t>
          </a:r>
          <a:r>
            <a:rPr lang="sk-SK" b="1" dirty="0" err="1"/>
            <a:t>MŠVVaM</a:t>
          </a:r>
          <a:r>
            <a:rPr lang="sk-SK" b="1" dirty="0"/>
            <a:t> SR</a:t>
          </a:r>
          <a:r>
            <a:rPr lang="sk-SK" dirty="0"/>
            <a:t> pri zavedení externého štúdia dipl. sestry </a:t>
          </a:r>
          <a:endParaRPr lang="en-US" dirty="0"/>
        </a:p>
      </dgm:t>
    </dgm:pt>
    <dgm:pt modelId="{6A33E07C-5D90-406D-8089-BC673442BFF3}" type="parTrans" cxnId="{B14B8D01-9569-4A89-8044-1BBBA8B17446}">
      <dgm:prSet/>
      <dgm:spPr/>
      <dgm:t>
        <a:bodyPr/>
        <a:lstStyle/>
        <a:p>
          <a:endParaRPr lang="en-US"/>
        </a:p>
      </dgm:t>
    </dgm:pt>
    <dgm:pt modelId="{40381EB5-73D6-45E8-99EE-328EE4A87A71}" type="sibTrans" cxnId="{B14B8D01-9569-4A89-8044-1BBBA8B17446}">
      <dgm:prSet/>
      <dgm:spPr/>
      <dgm:t>
        <a:bodyPr/>
        <a:lstStyle/>
        <a:p>
          <a:endParaRPr lang="en-US"/>
        </a:p>
      </dgm:t>
    </dgm:pt>
    <dgm:pt modelId="{EC4EF960-9BB7-4453-B162-506280E2F800}">
      <dgm:prSet/>
      <dgm:spPr/>
      <dgm:t>
        <a:bodyPr/>
        <a:lstStyle/>
        <a:p>
          <a:r>
            <a:rPr lang="sk-SK" dirty="0"/>
            <a:t>Zaradenie </a:t>
          </a:r>
          <a:r>
            <a:rPr lang="sk-SK" dirty="0" err="1"/>
            <a:t>praktockej</a:t>
          </a:r>
          <a:r>
            <a:rPr lang="sk-SK" dirty="0"/>
            <a:t> sestry medzi nedostatkové profesie </a:t>
          </a:r>
          <a:r>
            <a:rPr lang="sk-SK" b="1" dirty="0"/>
            <a:t>spolupráca s </a:t>
          </a:r>
          <a:r>
            <a:rPr lang="sk-SK" b="1" dirty="0" err="1"/>
            <a:t>MŠVVaM</a:t>
          </a:r>
          <a:r>
            <a:rPr lang="sk-SK" b="1" dirty="0"/>
            <a:t> SR</a:t>
          </a:r>
          <a:r>
            <a:rPr lang="sk-SK" dirty="0"/>
            <a:t> pri zavedení externého štúdia dipl. sestry </a:t>
          </a:r>
          <a:endParaRPr lang="en-US" dirty="0"/>
        </a:p>
      </dgm:t>
    </dgm:pt>
    <dgm:pt modelId="{DAD680E7-AFF3-4C6F-B7FF-6DF954B6EC68}" type="parTrans" cxnId="{C5B666D9-32FD-4DD6-AFA8-306AACCF26F8}">
      <dgm:prSet/>
      <dgm:spPr/>
      <dgm:t>
        <a:bodyPr/>
        <a:lstStyle/>
        <a:p>
          <a:endParaRPr lang="en-US"/>
        </a:p>
      </dgm:t>
    </dgm:pt>
    <dgm:pt modelId="{5D7C6A4A-4694-4123-AB38-E77674CA6A08}" type="sibTrans" cxnId="{C5B666D9-32FD-4DD6-AFA8-306AACCF26F8}">
      <dgm:prSet/>
      <dgm:spPr/>
      <dgm:t>
        <a:bodyPr/>
        <a:lstStyle/>
        <a:p>
          <a:endParaRPr lang="en-US"/>
        </a:p>
      </dgm:t>
    </dgm:pt>
    <dgm:pt modelId="{95B92A5C-97DE-42CD-8695-61BF92CF0A53}">
      <dgm:prSet/>
      <dgm:spPr/>
      <dgm:t>
        <a:bodyPr/>
        <a:lstStyle/>
        <a:p>
          <a:r>
            <a:rPr lang="sk-SK" b="1" dirty="0"/>
            <a:t> Bilaterálne rokovania s ČR</a:t>
          </a:r>
          <a:r>
            <a:rPr lang="sk-SK" dirty="0"/>
            <a:t> – výmena skúseností, spoločné stanovisko pre EK týkajúce sa možnej revízie smernice Európskeho parlamentu a Rady 2005/36/ES</a:t>
          </a:r>
          <a:endParaRPr lang="en-US" dirty="0"/>
        </a:p>
      </dgm:t>
    </dgm:pt>
    <dgm:pt modelId="{C7C345FC-A08D-4DB4-BF1B-C456F66957CA}" type="parTrans" cxnId="{E39B8113-394D-4C22-88FC-F4DEF030BFF9}">
      <dgm:prSet/>
      <dgm:spPr/>
      <dgm:t>
        <a:bodyPr/>
        <a:lstStyle/>
        <a:p>
          <a:endParaRPr lang="en-US"/>
        </a:p>
      </dgm:t>
    </dgm:pt>
    <dgm:pt modelId="{EF805413-5A7D-4DBA-8F9E-2D04841D976F}" type="sibTrans" cxnId="{E39B8113-394D-4C22-88FC-F4DEF030BFF9}">
      <dgm:prSet/>
      <dgm:spPr/>
      <dgm:t>
        <a:bodyPr/>
        <a:lstStyle/>
        <a:p>
          <a:endParaRPr lang="en-US"/>
        </a:p>
      </dgm:t>
    </dgm:pt>
    <dgm:pt modelId="{220F44CF-B703-4D46-A8D2-7B43FBF30951}">
      <dgm:prSet/>
      <dgm:spPr/>
      <dgm:t>
        <a:bodyPr/>
        <a:lstStyle/>
        <a:p>
          <a:r>
            <a:rPr lang="sk-SK" b="1" dirty="0"/>
            <a:t>Plánované nadviazanie spolupráce s krajinami VŠ počas predsedníctva týkajúce sa spoločného postupu s ČR </a:t>
          </a:r>
          <a:r>
            <a:rPr lang="sk-SK" dirty="0"/>
            <a:t>),</a:t>
          </a:r>
          <a:endParaRPr lang="en-US" dirty="0"/>
        </a:p>
      </dgm:t>
    </dgm:pt>
    <dgm:pt modelId="{7AF9D3C1-3C3E-476D-96BD-60E8F5ECBC76}" type="parTrans" cxnId="{12D1F6E4-826F-48F6-9CDE-3D0151C592E3}">
      <dgm:prSet/>
      <dgm:spPr/>
      <dgm:t>
        <a:bodyPr/>
        <a:lstStyle/>
        <a:p>
          <a:endParaRPr lang="en-US"/>
        </a:p>
      </dgm:t>
    </dgm:pt>
    <dgm:pt modelId="{A0834BD3-2202-4865-B299-ED1963EFB37C}" type="sibTrans" cxnId="{12D1F6E4-826F-48F6-9CDE-3D0151C592E3}">
      <dgm:prSet/>
      <dgm:spPr/>
      <dgm:t>
        <a:bodyPr/>
        <a:lstStyle/>
        <a:p>
          <a:endParaRPr lang="en-US"/>
        </a:p>
      </dgm:t>
    </dgm:pt>
    <dgm:pt modelId="{7BA5D4EA-8750-4561-A674-5F21D70176E9}" type="pres">
      <dgm:prSet presAssocID="{9DBDA1E6-8E1A-4EBA-8D16-298E5EADC33E}" presName="diagram" presStyleCnt="0">
        <dgm:presLayoutVars>
          <dgm:dir/>
          <dgm:resizeHandles val="exact"/>
        </dgm:presLayoutVars>
      </dgm:prSet>
      <dgm:spPr/>
    </dgm:pt>
    <dgm:pt modelId="{68340094-062C-49C0-B1DC-ED3900445444}" type="pres">
      <dgm:prSet presAssocID="{EDD00FA2-9928-46DF-B84B-13E6FD933FC3}" presName="node" presStyleLbl="node1" presStyleIdx="0" presStyleCnt="8">
        <dgm:presLayoutVars>
          <dgm:bulletEnabled val="1"/>
        </dgm:presLayoutVars>
      </dgm:prSet>
      <dgm:spPr/>
    </dgm:pt>
    <dgm:pt modelId="{F7A61709-6123-4C36-9A04-7851FB451E46}" type="pres">
      <dgm:prSet presAssocID="{F9BA82AB-AD00-4253-A445-5C23495C48C3}" presName="sibTrans" presStyleCnt="0"/>
      <dgm:spPr/>
    </dgm:pt>
    <dgm:pt modelId="{CAC4D75E-0DC4-4B77-A061-5DE252BA1045}" type="pres">
      <dgm:prSet presAssocID="{ECC75A50-962B-45F6-8085-3171E86EACA5}" presName="node" presStyleLbl="node1" presStyleIdx="1" presStyleCnt="8">
        <dgm:presLayoutVars>
          <dgm:bulletEnabled val="1"/>
        </dgm:presLayoutVars>
      </dgm:prSet>
      <dgm:spPr/>
    </dgm:pt>
    <dgm:pt modelId="{BF4D3461-F9A7-4888-9D14-85CD04C8F8DA}" type="pres">
      <dgm:prSet presAssocID="{CBA04C05-F1B3-4B7A-A930-77727711758F}" presName="sibTrans" presStyleCnt="0"/>
      <dgm:spPr/>
    </dgm:pt>
    <dgm:pt modelId="{C0C19871-F0BB-418D-8BFF-251E3ABB05A0}" type="pres">
      <dgm:prSet presAssocID="{31D32566-4C8B-4E5C-B406-C311A11B0326}" presName="node" presStyleLbl="node1" presStyleIdx="2" presStyleCnt="8">
        <dgm:presLayoutVars>
          <dgm:bulletEnabled val="1"/>
        </dgm:presLayoutVars>
      </dgm:prSet>
      <dgm:spPr/>
    </dgm:pt>
    <dgm:pt modelId="{963A3F32-D44B-4F15-A9FF-BA2B65412A29}" type="pres">
      <dgm:prSet presAssocID="{C73FD2A9-8A0C-44DC-B016-00204695DD72}" presName="sibTrans" presStyleCnt="0"/>
      <dgm:spPr/>
    </dgm:pt>
    <dgm:pt modelId="{9DE60148-AEB1-43C5-AE35-9CC56001A607}" type="pres">
      <dgm:prSet presAssocID="{48F3AFF0-A660-4308-9D21-517D52D2D2B4}" presName="node" presStyleLbl="node1" presStyleIdx="3" presStyleCnt="8">
        <dgm:presLayoutVars>
          <dgm:bulletEnabled val="1"/>
        </dgm:presLayoutVars>
      </dgm:prSet>
      <dgm:spPr/>
    </dgm:pt>
    <dgm:pt modelId="{633BDD9F-941F-4E92-AAB5-1D46A7D3F496}" type="pres">
      <dgm:prSet presAssocID="{E34BD4FC-71FF-49C7-97C0-197DFFA37A07}" presName="sibTrans" presStyleCnt="0"/>
      <dgm:spPr/>
    </dgm:pt>
    <dgm:pt modelId="{86306D03-BEEA-4EDB-BB83-E86B86ED7697}" type="pres">
      <dgm:prSet presAssocID="{5812C826-AAE6-4C36-96CA-80F887C14B9A}" presName="node" presStyleLbl="node1" presStyleIdx="4" presStyleCnt="8">
        <dgm:presLayoutVars>
          <dgm:bulletEnabled val="1"/>
        </dgm:presLayoutVars>
      </dgm:prSet>
      <dgm:spPr/>
    </dgm:pt>
    <dgm:pt modelId="{94BBDD55-0ED6-4DE5-856B-C8FFAE7EBE97}" type="pres">
      <dgm:prSet presAssocID="{40381EB5-73D6-45E8-99EE-328EE4A87A71}" presName="sibTrans" presStyleCnt="0"/>
      <dgm:spPr/>
    </dgm:pt>
    <dgm:pt modelId="{49EEA86C-50B3-4208-8EDC-CA14A08EBBA7}" type="pres">
      <dgm:prSet presAssocID="{EC4EF960-9BB7-4453-B162-506280E2F800}" presName="node" presStyleLbl="node1" presStyleIdx="5" presStyleCnt="8">
        <dgm:presLayoutVars>
          <dgm:bulletEnabled val="1"/>
        </dgm:presLayoutVars>
      </dgm:prSet>
      <dgm:spPr/>
    </dgm:pt>
    <dgm:pt modelId="{FED6B9F4-404B-40B0-A723-B9CC32294209}" type="pres">
      <dgm:prSet presAssocID="{5D7C6A4A-4694-4123-AB38-E77674CA6A08}" presName="sibTrans" presStyleCnt="0"/>
      <dgm:spPr/>
    </dgm:pt>
    <dgm:pt modelId="{0FC32FFD-336A-4B45-9D20-E63F3F2638C4}" type="pres">
      <dgm:prSet presAssocID="{95B92A5C-97DE-42CD-8695-61BF92CF0A53}" presName="node" presStyleLbl="node1" presStyleIdx="6" presStyleCnt="8">
        <dgm:presLayoutVars>
          <dgm:bulletEnabled val="1"/>
        </dgm:presLayoutVars>
      </dgm:prSet>
      <dgm:spPr/>
    </dgm:pt>
    <dgm:pt modelId="{C09AC6A1-C594-42E6-A7AD-AA32051E8D8E}" type="pres">
      <dgm:prSet presAssocID="{EF805413-5A7D-4DBA-8F9E-2D04841D976F}" presName="sibTrans" presStyleCnt="0"/>
      <dgm:spPr/>
    </dgm:pt>
    <dgm:pt modelId="{9FBA409D-3AF7-473F-9DDA-B102EBADFDB3}" type="pres">
      <dgm:prSet presAssocID="{220F44CF-B703-4D46-A8D2-7B43FBF30951}" presName="node" presStyleLbl="node1" presStyleIdx="7" presStyleCnt="8">
        <dgm:presLayoutVars>
          <dgm:bulletEnabled val="1"/>
        </dgm:presLayoutVars>
      </dgm:prSet>
      <dgm:spPr/>
    </dgm:pt>
  </dgm:ptLst>
  <dgm:cxnLst>
    <dgm:cxn modelId="{B14B8D01-9569-4A89-8044-1BBBA8B17446}" srcId="{9DBDA1E6-8E1A-4EBA-8D16-298E5EADC33E}" destId="{5812C826-AAE6-4C36-96CA-80F887C14B9A}" srcOrd="4" destOrd="0" parTransId="{6A33E07C-5D90-406D-8089-BC673442BFF3}" sibTransId="{40381EB5-73D6-45E8-99EE-328EE4A87A71}"/>
    <dgm:cxn modelId="{5E61AB0C-9FEB-4D83-A6D9-AF5EE3759588}" type="presOf" srcId="{9DBDA1E6-8E1A-4EBA-8D16-298E5EADC33E}" destId="{7BA5D4EA-8750-4561-A674-5F21D70176E9}" srcOrd="0" destOrd="0" presId="urn:microsoft.com/office/officeart/2005/8/layout/default"/>
    <dgm:cxn modelId="{E39B8113-394D-4C22-88FC-F4DEF030BFF9}" srcId="{9DBDA1E6-8E1A-4EBA-8D16-298E5EADC33E}" destId="{95B92A5C-97DE-42CD-8695-61BF92CF0A53}" srcOrd="6" destOrd="0" parTransId="{C7C345FC-A08D-4DB4-BF1B-C456F66957CA}" sibTransId="{EF805413-5A7D-4DBA-8F9E-2D04841D976F}"/>
    <dgm:cxn modelId="{E6F9D315-FC70-465B-B26A-B805AE8F9D54}" srcId="{9DBDA1E6-8E1A-4EBA-8D16-298E5EADC33E}" destId="{48F3AFF0-A660-4308-9D21-517D52D2D2B4}" srcOrd="3" destOrd="0" parTransId="{E7A08742-37F5-441D-9F7E-643AC5934D92}" sibTransId="{E34BD4FC-71FF-49C7-97C0-197DFFA37A07}"/>
    <dgm:cxn modelId="{D3E28292-335B-4558-A1A3-798EF401909A}" srcId="{9DBDA1E6-8E1A-4EBA-8D16-298E5EADC33E}" destId="{EDD00FA2-9928-46DF-B84B-13E6FD933FC3}" srcOrd="0" destOrd="0" parTransId="{D325015F-5689-4990-B789-A261F7005869}" sibTransId="{F9BA82AB-AD00-4253-A445-5C23495C48C3}"/>
    <dgm:cxn modelId="{AB6E1998-B3F3-40BE-B8FD-EBCF9BA32886}" type="presOf" srcId="{31D32566-4C8B-4E5C-B406-C311A11B0326}" destId="{C0C19871-F0BB-418D-8BFF-251E3ABB05A0}" srcOrd="0" destOrd="0" presId="urn:microsoft.com/office/officeart/2005/8/layout/default"/>
    <dgm:cxn modelId="{181CD59C-7E8B-4110-9313-74C4FEB3A42D}" type="presOf" srcId="{95B92A5C-97DE-42CD-8695-61BF92CF0A53}" destId="{0FC32FFD-336A-4B45-9D20-E63F3F2638C4}" srcOrd="0" destOrd="0" presId="urn:microsoft.com/office/officeart/2005/8/layout/default"/>
    <dgm:cxn modelId="{1E3861A8-6494-46D5-9D1E-4713EE89ADC7}" type="presOf" srcId="{48F3AFF0-A660-4308-9D21-517D52D2D2B4}" destId="{9DE60148-AEB1-43C5-AE35-9CC56001A607}" srcOrd="0" destOrd="0" presId="urn:microsoft.com/office/officeart/2005/8/layout/default"/>
    <dgm:cxn modelId="{0159F5B5-5B73-4BF2-BF31-6C00F83E6B48}" srcId="{9DBDA1E6-8E1A-4EBA-8D16-298E5EADC33E}" destId="{ECC75A50-962B-45F6-8085-3171E86EACA5}" srcOrd="1" destOrd="0" parTransId="{1E185AE4-2937-4B50-B1A4-2042A8B2AC47}" sibTransId="{CBA04C05-F1B3-4B7A-A930-77727711758F}"/>
    <dgm:cxn modelId="{047213D6-5579-4368-8F0A-B1AD1888705C}" srcId="{9DBDA1E6-8E1A-4EBA-8D16-298E5EADC33E}" destId="{31D32566-4C8B-4E5C-B406-C311A11B0326}" srcOrd="2" destOrd="0" parTransId="{900469A3-ECB5-442B-A2AC-E831C68D28D2}" sibTransId="{C73FD2A9-8A0C-44DC-B016-00204695DD72}"/>
    <dgm:cxn modelId="{C5B666D9-32FD-4DD6-AFA8-306AACCF26F8}" srcId="{9DBDA1E6-8E1A-4EBA-8D16-298E5EADC33E}" destId="{EC4EF960-9BB7-4453-B162-506280E2F800}" srcOrd="5" destOrd="0" parTransId="{DAD680E7-AFF3-4C6F-B7FF-6DF954B6EC68}" sibTransId="{5D7C6A4A-4694-4123-AB38-E77674CA6A08}"/>
    <dgm:cxn modelId="{C210CCE0-02F8-4AD0-8D41-7FCF24A4A176}" type="presOf" srcId="{EDD00FA2-9928-46DF-B84B-13E6FD933FC3}" destId="{68340094-062C-49C0-B1DC-ED3900445444}" srcOrd="0" destOrd="0" presId="urn:microsoft.com/office/officeart/2005/8/layout/default"/>
    <dgm:cxn modelId="{12D1F6E4-826F-48F6-9CDE-3D0151C592E3}" srcId="{9DBDA1E6-8E1A-4EBA-8D16-298E5EADC33E}" destId="{220F44CF-B703-4D46-A8D2-7B43FBF30951}" srcOrd="7" destOrd="0" parTransId="{7AF9D3C1-3C3E-476D-96BD-60E8F5ECBC76}" sibTransId="{A0834BD3-2202-4865-B299-ED1963EFB37C}"/>
    <dgm:cxn modelId="{4C0902E8-7A53-44F5-867B-E3401CE2B862}" type="presOf" srcId="{ECC75A50-962B-45F6-8085-3171E86EACA5}" destId="{CAC4D75E-0DC4-4B77-A061-5DE252BA1045}" srcOrd="0" destOrd="0" presId="urn:microsoft.com/office/officeart/2005/8/layout/default"/>
    <dgm:cxn modelId="{1B2EF8EA-0916-4E77-87B4-E75C91C31A57}" type="presOf" srcId="{5812C826-AAE6-4C36-96CA-80F887C14B9A}" destId="{86306D03-BEEA-4EDB-BB83-E86B86ED7697}" srcOrd="0" destOrd="0" presId="urn:microsoft.com/office/officeart/2005/8/layout/default"/>
    <dgm:cxn modelId="{5FE604F7-6B82-4BDD-A974-A96DB43934A3}" type="presOf" srcId="{EC4EF960-9BB7-4453-B162-506280E2F800}" destId="{49EEA86C-50B3-4208-8EDC-CA14A08EBBA7}" srcOrd="0" destOrd="0" presId="urn:microsoft.com/office/officeart/2005/8/layout/default"/>
    <dgm:cxn modelId="{9F318CFF-68C2-4992-849C-A2A7E34D5393}" type="presOf" srcId="{220F44CF-B703-4D46-A8D2-7B43FBF30951}" destId="{9FBA409D-3AF7-473F-9DDA-B102EBADFDB3}" srcOrd="0" destOrd="0" presId="urn:microsoft.com/office/officeart/2005/8/layout/default"/>
    <dgm:cxn modelId="{6F5B0AB2-2845-4010-851A-C1C24C4A54BF}" type="presParOf" srcId="{7BA5D4EA-8750-4561-A674-5F21D70176E9}" destId="{68340094-062C-49C0-B1DC-ED3900445444}" srcOrd="0" destOrd="0" presId="urn:microsoft.com/office/officeart/2005/8/layout/default"/>
    <dgm:cxn modelId="{B48917B2-619C-4BFC-8EB8-102889B136EC}" type="presParOf" srcId="{7BA5D4EA-8750-4561-A674-5F21D70176E9}" destId="{F7A61709-6123-4C36-9A04-7851FB451E46}" srcOrd="1" destOrd="0" presId="urn:microsoft.com/office/officeart/2005/8/layout/default"/>
    <dgm:cxn modelId="{2363E09D-EB69-4BBF-A805-57F30E25F15A}" type="presParOf" srcId="{7BA5D4EA-8750-4561-A674-5F21D70176E9}" destId="{CAC4D75E-0DC4-4B77-A061-5DE252BA1045}" srcOrd="2" destOrd="0" presId="urn:microsoft.com/office/officeart/2005/8/layout/default"/>
    <dgm:cxn modelId="{C50E315B-7ED3-4893-B989-37BE60F336B1}" type="presParOf" srcId="{7BA5D4EA-8750-4561-A674-5F21D70176E9}" destId="{BF4D3461-F9A7-4888-9D14-85CD04C8F8DA}" srcOrd="3" destOrd="0" presId="urn:microsoft.com/office/officeart/2005/8/layout/default"/>
    <dgm:cxn modelId="{F6730BFF-0E73-48DE-9FAE-3A9BEAF72AF0}" type="presParOf" srcId="{7BA5D4EA-8750-4561-A674-5F21D70176E9}" destId="{C0C19871-F0BB-418D-8BFF-251E3ABB05A0}" srcOrd="4" destOrd="0" presId="urn:microsoft.com/office/officeart/2005/8/layout/default"/>
    <dgm:cxn modelId="{0F68FE6F-C093-406A-8E61-48A51342FBBD}" type="presParOf" srcId="{7BA5D4EA-8750-4561-A674-5F21D70176E9}" destId="{963A3F32-D44B-4F15-A9FF-BA2B65412A29}" srcOrd="5" destOrd="0" presId="urn:microsoft.com/office/officeart/2005/8/layout/default"/>
    <dgm:cxn modelId="{E69BAF5A-A2DB-4F6D-9269-40664289F3AA}" type="presParOf" srcId="{7BA5D4EA-8750-4561-A674-5F21D70176E9}" destId="{9DE60148-AEB1-43C5-AE35-9CC56001A607}" srcOrd="6" destOrd="0" presId="urn:microsoft.com/office/officeart/2005/8/layout/default"/>
    <dgm:cxn modelId="{E09A097B-C028-4250-AF66-D98D0937777A}" type="presParOf" srcId="{7BA5D4EA-8750-4561-A674-5F21D70176E9}" destId="{633BDD9F-941F-4E92-AAB5-1D46A7D3F496}" srcOrd="7" destOrd="0" presId="urn:microsoft.com/office/officeart/2005/8/layout/default"/>
    <dgm:cxn modelId="{5683ACE1-DD4E-4235-B4BC-659ABE22A90F}" type="presParOf" srcId="{7BA5D4EA-8750-4561-A674-5F21D70176E9}" destId="{86306D03-BEEA-4EDB-BB83-E86B86ED7697}" srcOrd="8" destOrd="0" presId="urn:microsoft.com/office/officeart/2005/8/layout/default"/>
    <dgm:cxn modelId="{AD8E6DB9-A3C6-4F23-B91C-AADDD43FB0DE}" type="presParOf" srcId="{7BA5D4EA-8750-4561-A674-5F21D70176E9}" destId="{94BBDD55-0ED6-4DE5-856B-C8FFAE7EBE97}" srcOrd="9" destOrd="0" presId="urn:microsoft.com/office/officeart/2005/8/layout/default"/>
    <dgm:cxn modelId="{C4435493-4D81-453A-95B6-52F19DE76893}" type="presParOf" srcId="{7BA5D4EA-8750-4561-A674-5F21D70176E9}" destId="{49EEA86C-50B3-4208-8EDC-CA14A08EBBA7}" srcOrd="10" destOrd="0" presId="urn:microsoft.com/office/officeart/2005/8/layout/default"/>
    <dgm:cxn modelId="{77B4E75F-896D-4BC8-9AC2-20F3FA8573E6}" type="presParOf" srcId="{7BA5D4EA-8750-4561-A674-5F21D70176E9}" destId="{FED6B9F4-404B-40B0-A723-B9CC32294209}" srcOrd="11" destOrd="0" presId="urn:microsoft.com/office/officeart/2005/8/layout/default"/>
    <dgm:cxn modelId="{599659A0-71F6-404D-AC7B-7E11A44CA34F}" type="presParOf" srcId="{7BA5D4EA-8750-4561-A674-5F21D70176E9}" destId="{0FC32FFD-336A-4B45-9D20-E63F3F2638C4}" srcOrd="12" destOrd="0" presId="urn:microsoft.com/office/officeart/2005/8/layout/default"/>
    <dgm:cxn modelId="{245E3D10-4E6A-46FE-9EE7-42DDB1D06DD7}" type="presParOf" srcId="{7BA5D4EA-8750-4561-A674-5F21D70176E9}" destId="{C09AC6A1-C594-42E6-A7AD-AA32051E8D8E}" srcOrd="13" destOrd="0" presId="urn:microsoft.com/office/officeart/2005/8/layout/default"/>
    <dgm:cxn modelId="{17F27E1D-09D4-4B01-B8A0-6715D8C3F7F5}" type="presParOf" srcId="{7BA5D4EA-8750-4561-A674-5F21D70176E9}" destId="{9FBA409D-3AF7-473F-9DDA-B102EBADFDB3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541430-95B3-415B-99D8-3E80BB05048F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220F64-831A-42B1-A17C-FD9F289191BE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k-SK" b="0" dirty="0"/>
            <a:t> OZV MZ SR oslovilo MŠVVM SR a žiadalo stanovisko </a:t>
          </a:r>
        </a:p>
        <a:p>
          <a:pPr marL="0" lvl="0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E764A2B0-7F00-4A3F-8800-E112A28AA627}" type="parTrans" cxnId="{510DD9D6-E2C4-4441-B689-DE2371C7B4D5}">
      <dgm:prSet/>
      <dgm:spPr/>
      <dgm:t>
        <a:bodyPr/>
        <a:lstStyle/>
        <a:p>
          <a:endParaRPr lang="en-US"/>
        </a:p>
      </dgm:t>
    </dgm:pt>
    <dgm:pt modelId="{1967C088-F350-4D63-A002-9AA53C51E522}" type="sibTrans" cxnId="{510DD9D6-E2C4-4441-B689-DE2371C7B4D5}">
      <dgm:prSet/>
      <dgm:spPr/>
      <dgm:t>
        <a:bodyPr/>
        <a:lstStyle/>
        <a:p>
          <a:endParaRPr lang="en-US"/>
        </a:p>
      </dgm:t>
    </dgm:pt>
    <dgm:pt modelId="{3291F98E-255F-446F-8326-451E15360D36}">
      <dgm:prSet/>
      <dgm:spPr/>
      <dgm:t>
        <a:bodyPr/>
        <a:lstStyle/>
        <a:p>
          <a:r>
            <a:rPr lang="sk-SK" b="1" dirty="0"/>
            <a:t>Naďalej je možné pokračovať </a:t>
          </a:r>
          <a:r>
            <a:rPr lang="sk-SK" b="0" dirty="0"/>
            <a:t>v 1-ročnom vzdelávaní </a:t>
          </a:r>
        </a:p>
      </dgm:t>
    </dgm:pt>
    <dgm:pt modelId="{2BED575E-DD2A-4FD0-B9E9-719C45FD99BD}" type="parTrans" cxnId="{9941E2FC-D156-4529-B669-A0EB04F53C88}">
      <dgm:prSet/>
      <dgm:spPr/>
      <dgm:t>
        <a:bodyPr/>
        <a:lstStyle/>
        <a:p>
          <a:endParaRPr lang="sk-SK"/>
        </a:p>
      </dgm:t>
    </dgm:pt>
    <dgm:pt modelId="{8C72FB13-72A4-4837-AC14-CA6EF275DB18}" type="sibTrans" cxnId="{9941E2FC-D156-4529-B669-A0EB04F53C88}">
      <dgm:prSet/>
      <dgm:spPr/>
      <dgm:t>
        <a:bodyPr/>
        <a:lstStyle/>
        <a:p>
          <a:endParaRPr lang="sk-SK"/>
        </a:p>
      </dgm:t>
    </dgm:pt>
    <dgm:pt modelId="{125C787D-BE9D-4CA1-96E5-27F418457C68}">
      <dgm:prSet/>
      <dgm:spPr/>
      <dgm:t>
        <a:bodyPr/>
        <a:lstStyle/>
        <a:p>
          <a:pPr>
            <a:buNone/>
          </a:pPr>
          <a:r>
            <a:rPr lang="sk-SK" dirty="0"/>
            <a:t>Príslušné regionálne úrady školské správy informovali, že skrátené štúdium sa realizovať nebude </a:t>
          </a:r>
        </a:p>
      </dgm:t>
    </dgm:pt>
    <dgm:pt modelId="{CA66EBF5-7270-4E29-B8E9-4785B09B0B6E}" type="parTrans" cxnId="{07E35DC2-02BA-4FE4-9A8E-6ABD1A56D138}">
      <dgm:prSet/>
      <dgm:spPr/>
      <dgm:t>
        <a:bodyPr/>
        <a:lstStyle/>
        <a:p>
          <a:endParaRPr lang="sk-SK"/>
        </a:p>
      </dgm:t>
    </dgm:pt>
    <dgm:pt modelId="{1B6073F6-B3C2-46D3-AEFC-5EAE3172B985}" type="sibTrans" cxnId="{07E35DC2-02BA-4FE4-9A8E-6ABD1A56D138}">
      <dgm:prSet/>
      <dgm:spPr/>
      <dgm:t>
        <a:bodyPr/>
        <a:lstStyle/>
        <a:p>
          <a:endParaRPr lang="sk-SK"/>
        </a:p>
      </dgm:t>
    </dgm:pt>
    <dgm:pt modelId="{FC7F5055-616B-405F-9B4F-5D5AAD16E127}">
      <dgm:prSet custT="1"/>
      <dgm:spPr/>
      <dgm:t>
        <a:bodyPr/>
        <a:lstStyle/>
        <a:p>
          <a:r>
            <a:rPr lang="sk-SK" sz="1800" b="0" dirty="0"/>
            <a:t>Paralelne s touto možnosťou môže škola realizovať aj vzdelávanie podľa ustanovení zákona č. 22/2024 Z. z. o vzdelávaní dospelých – AKREDITOVANÉ KURZY</a:t>
          </a:r>
        </a:p>
      </dgm:t>
    </dgm:pt>
    <dgm:pt modelId="{A0AC7EBA-B1D2-4928-ABEC-FC3BBE75CEB4}" type="parTrans" cxnId="{BA6882F3-1BD3-48D1-A11F-FF6E918F9D0C}">
      <dgm:prSet/>
      <dgm:spPr/>
      <dgm:t>
        <a:bodyPr/>
        <a:lstStyle/>
        <a:p>
          <a:endParaRPr lang="sk-SK"/>
        </a:p>
      </dgm:t>
    </dgm:pt>
    <dgm:pt modelId="{B9AFC7A3-C433-4452-8E49-F79D19359613}" type="sibTrans" cxnId="{BA6882F3-1BD3-48D1-A11F-FF6E918F9D0C}">
      <dgm:prSet/>
      <dgm:spPr/>
      <dgm:t>
        <a:bodyPr/>
        <a:lstStyle/>
        <a:p>
          <a:endParaRPr lang="sk-SK"/>
        </a:p>
      </dgm:t>
    </dgm:pt>
    <dgm:pt modelId="{78A2D786-45F4-43C6-9ACD-BFD0596695AD}">
      <dgm:prSet/>
      <dgm:spPr/>
      <dgm:t>
        <a:bodyPr/>
        <a:lstStyle/>
        <a:p>
          <a:pPr>
            <a:buNone/>
          </a:pPr>
          <a:r>
            <a:rPr lang="sk-SK" b="0" dirty="0"/>
            <a:t>RIS evidencia  </a:t>
          </a:r>
        </a:p>
        <a:p>
          <a:pPr>
            <a:buNone/>
          </a:pPr>
          <a:r>
            <a:rPr lang="sk-SK" b="0" dirty="0"/>
            <a:t>1-ročného externého štúdia </a:t>
          </a:r>
        </a:p>
      </dgm:t>
    </dgm:pt>
    <dgm:pt modelId="{78404964-2E4E-46E4-8672-AA726F9A8F88}" type="parTrans" cxnId="{EB33456A-D691-444B-9A49-8C4E074A29BA}">
      <dgm:prSet/>
      <dgm:spPr/>
      <dgm:t>
        <a:bodyPr/>
        <a:lstStyle/>
        <a:p>
          <a:endParaRPr lang="sk-SK"/>
        </a:p>
      </dgm:t>
    </dgm:pt>
    <dgm:pt modelId="{19387499-67AE-4B44-81C5-10314F313A65}" type="sibTrans" cxnId="{EB33456A-D691-444B-9A49-8C4E074A29BA}">
      <dgm:prSet/>
      <dgm:spPr/>
      <dgm:t>
        <a:bodyPr/>
        <a:lstStyle/>
        <a:p>
          <a:endParaRPr lang="sk-SK"/>
        </a:p>
      </dgm:t>
    </dgm:pt>
    <dgm:pt modelId="{544BFF24-55B0-4592-A6E7-F6359E4A30AF}" type="pres">
      <dgm:prSet presAssocID="{C5541430-95B3-415B-99D8-3E80BB05048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6877F0F-6F10-4350-BF3D-BE06380079AA}" type="pres">
      <dgm:prSet presAssocID="{125C787D-BE9D-4CA1-96E5-27F418457C68}" presName="hierRoot1" presStyleCnt="0"/>
      <dgm:spPr/>
    </dgm:pt>
    <dgm:pt modelId="{0A69A8E0-BA98-434D-AE86-C7B1BF813634}" type="pres">
      <dgm:prSet presAssocID="{125C787D-BE9D-4CA1-96E5-27F418457C68}" presName="composite" presStyleCnt="0"/>
      <dgm:spPr/>
    </dgm:pt>
    <dgm:pt modelId="{581924AF-E517-4FCF-A6D0-EDBB08A1E9A9}" type="pres">
      <dgm:prSet presAssocID="{125C787D-BE9D-4CA1-96E5-27F418457C68}" presName="background" presStyleLbl="node0" presStyleIdx="0" presStyleCnt="5"/>
      <dgm:spPr/>
    </dgm:pt>
    <dgm:pt modelId="{B5B235CE-61B0-4092-96F7-04D31EB4D1F0}" type="pres">
      <dgm:prSet presAssocID="{125C787D-BE9D-4CA1-96E5-27F418457C68}" presName="text" presStyleLbl="fgAcc0" presStyleIdx="0" presStyleCnt="5" custScaleY="273260">
        <dgm:presLayoutVars>
          <dgm:chPref val="3"/>
        </dgm:presLayoutVars>
      </dgm:prSet>
      <dgm:spPr/>
    </dgm:pt>
    <dgm:pt modelId="{37FDB917-A619-4A59-A807-A9A1467B1C72}" type="pres">
      <dgm:prSet presAssocID="{125C787D-BE9D-4CA1-96E5-27F418457C68}" presName="hierChild2" presStyleCnt="0"/>
      <dgm:spPr/>
    </dgm:pt>
    <dgm:pt modelId="{02E6001B-2395-4192-B1FF-503E0C72031A}" type="pres">
      <dgm:prSet presAssocID="{55220F64-831A-42B1-A17C-FD9F289191BE}" presName="hierRoot1" presStyleCnt="0"/>
      <dgm:spPr/>
    </dgm:pt>
    <dgm:pt modelId="{79862054-900F-4198-8BF9-980C94DFD57E}" type="pres">
      <dgm:prSet presAssocID="{55220F64-831A-42B1-A17C-FD9F289191BE}" presName="composite" presStyleCnt="0"/>
      <dgm:spPr/>
    </dgm:pt>
    <dgm:pt modelId="{0D31AD24-644D-4DC0-A65E-CF7A97E7E1D0}" type="pres">
      <dgm:prSet presAssocID="{55220F64-831A-42B1-A17C-FD9F289191BE}" presName="background" presStyleLbl="node0" presStyleIdx="1" presStyleCnt="5"/>
      <dgm:spPr/>
    </dgm:pt>
    <dgm:pt modelId="{105F50AE-0470-4DFC-92B1-F55DAD17624E}" type="pres">
      <dgm:prSet presAssocID="{55220F64-831A-42B1-A17C-FD9F289191BE}" presName="text" presStyleLbl="fgAcc0" presStyleIdx="1" presStyleCnt="5" custScaleY="287441" custLinFactNeighborX="-2030">
        <dgm:presLayoutVars>
          <dgm:chPref val="3"/>
        </dgm:presLayoutVars>
      </dgm:prSet>
      <dgm:spPr/>
    </dgm:pt>
    <dgm:pt modelId="{3A71C543-18BD-4C11-9C33-C5AE1F37295D}" type="pres">
      <dgm:prSet presAssocID="{55220F64-831A-42B1-A17C-FD9F289191BE}" presName="hierChild2" presStyleCnt="0"/>
      <dgm:spPr/>
    </dgm:pt>
    <dgm:pt modelId="{1CB11331-F8A4-477A-BC1A-416220612F0B}" type="pres">
      <dgm:prSet presAssocID="{3291F98E-255F-446F-8326-451E15360D36}" presName="hierRoot1" presStyleCnt="0"/>
      <dgm:spPr/>
    </dgm:pt>
    <dgm:pt modelId="{8DB322E7-D77B-4BA3-B4CD-03844D2C8A40}" type="pres">
      <dgm:prSet presAssocID="{3291F98E-255F-446F-8326-451E15360D36}" presName="composite" presStyleCnt="0"/>
      <dgm:spPr/>
    </dgm:pt>
    <dgm:pt modelId="{D10EEAAA-C319-4D96-B201-BA941618E286}" type="pres">
      <dgm:prSet presAssocID="{3291F98E-255F-446F-8326-451E15360D36}" presName="background" presStyleLbl="node0" presStyleIdx="2" presStyleCnt="5"/>
      <dgm:spPr/>
    </dgm:pt>
    <dgm:pt modelId="{F08DF4FA-5422-4CBD-8852-81C5A6B61740}" type="pres">
      <dgm:prSet presAssocID="{3291F98E-255F-446F-8326-451E15360D36}" presName="text" presStyleLbl="fgAcc0" presStyleIdx="2" presStyleCnt="5" custScaleY="295436">
        <dgm:presLayoutVars>
          <dgm:chPref val="3"/>
        </dgm:presLayoutVars>
      </dgm:prSet>
      <dgm:spPr/>
    </dgm:pt>
    <dgm:pt modelId="{A5450FF4-1C2D-465C-87F0-9D1B5BE3528A}" type="pres">
      <dgm:prSet presAssocID="{3291F98E-255F-446F-8326-451E15360D36}" presName="hierChild2" presStyleCnt="0"/>
      <dgm:spPr/>
    </dgm:pt>
    <dgm:pt modelId="{62A1FBFF-FC2E-40CC-9F01-14FB38AF7609}" type="pres">
      <dgm:prSet presAssocID="{FC7F5055-616B-405F-9B4F-5D5AAD16E127}" presName="hierRoot1" presStyleCnt="0"/>
      <dgm:spPr/>
    </dgm:pt>
    <dgm:pt modelId="{B764E1AF-1EA5-44D3-A5B8-5583B327B5B6}" type="pres">
      <dgm:prSet presAssocID="{FC7F5055-616B-405F-9B4F-5D5AAD16E127}" presName="composite" presStyleCnt="0"/>
      <dgm:spPr/>
    </dgm:pt>
    <dgm:pt modelId="{C126D75A-B2E7-4CF8-8A7B-2246EF045088}" type="pres">
      <dgm:prSet presAssocID="{FC7F5055-616B-405F-9B4F-5D5AAD16E127}" presName="background" presStyleLbl="node0" presStyleIdx="3" presStyleCnt="5"/>
      <dgm:spPr/>
    </dgm:pt>
    <dgm:pt modelId="{D69FB953-238A-4DE7-9702-F556419A7348}" type="pres">
      <dgm:prSet presAssocID="{FC7F5055-616B-405F-9B4F-5D5AAD16E127}" presName="text" presStyleLbl="fgAcc0" presStyleIdx="3" presStyleCnt="5" custScaleY="294246">
        <dgm:presLayoutVars>
          <dgm:chPref val="3"/>
        </dgm:presLayoutVars>
      </dgm:prSet>
      <dgm:spPr/>
    </dgm:pt>
    <dgm:pt modelId="{386A2388-11E8-4D5F-8B45-2919B2B659FB}" type="pres">
      <dgm:prSet presAssocID="{FC7F5055-616B-405F-9B4F-5D5AAD16E127}" presName="hierChild2" presStyleCnt="0"/>
      <dgm:spPr/>
    </dgm:pt>
    <dgm:pt modelId="{A515A7C5-80EE-4438-B082-1E09E97AFDD6}" type="pres">
      <dgm:prSet presAssocID="{78A2D786-45F4-43C6-9ACD-BFD0596695AD}" presName="hierRoot1" presStyleCnt="0"/>
      <dgm:spPr/>
    </dgm:pt>
    <dgm:pt modelId="{E4B91188-4656-44B8-8F3B-123016F68EA2}" type="pres">
      <dgm:prSet presAssocID="{78A2D786-45F4-43C6-9ACD-BFD0596695AD}" presName="composite" presStyleCnt="0"/>
      <dgm:spPr/>
    </dgm:pt>
    <dgm:pt modelId="{F1516EA2-ACA7-4DB1-85EE-288CDE251385}" type="pres">
      <dgm:prSet presAssocID="{78A2D786-45F4-43C6-9ACD-BFD0596695AD}" presName="background" presStyleLbl="node0" presStyleIdx="4" presStyleCnt="5"/>
      <dgm:spPr/>
    </dgm:pt>
    <dgm:pt modelId="{FB5246C9-B2C4-4AD4-B061-AA8F1FE1768C}" type="pres">
      <dgm:prSet presAssocID="{78A2D786-45F4-43C6-9ACD-BFD0596695AD}" presName="text" presStyleLbl="fgAcc0" presStyleIdx="4" presStyleCnt="5" custScaleY="287441">
        <dgm:presLayoutVars>
          <dgm:chPref val="3"/>
        </dgm:presLayoutVars>
      </dgm:prSet>
      <dgm:spPr/>
    </dgm:pt>
    <dgm:pt modelId="{FA7A0F86-C13A-4FDD-9085-25617804835F}" type="pres">
      <dgm:prSet presAssocID="{78A2D786-45F4-43C6-9ACD-BFD0596695AD}" presName="hierChild2" presStyleCnt="0"/>
      <dgm:spPr/>
    </dgm:pt>
  </dgm:ptLst>
  <dgm:cxnLst>
    <dgm:cxn modelId="{0A4A523E-B639-4D74-9C43-A95899AF14C1}" type="presOf" srcId="{55220F64-831A-42B1-A17C-FD9F289191BE}" destId="{105F50AE-0470-4DFC-92B1-F55DAD17624E}" srcOrd="0" destOrd="0" presId="urn:microsoft.com/office/officeart/2005/8/layout/hierarchy1"/>
    <dgm:cxn modelId="{EB33456A-D691-444B-9A49-8C4E074A29BA}" srcId="{C5541430-95B3-415B-99D8-3E80BB05048F}" destId="{78A2D786-45F4-43C6-9ACD-BFD0596695AD}" srcOrd="4" destOrd="0" parTransId="{78404964-2E4E-46E4-8672-AA726F9A8F88}" sibTransId="{19387499-67AE-4B44-81C5-10314F313A65}"/>
    <dgm:cxn modelId="{8C84AE54-9E20-499F-8FA2-E89F88ABC15C}" type="presOf" srcId="{125C787D-BE9D-4CA1-96E5-27F418457C68}" destId="{B5B235CE-61B0-4092-96F7-04D31EB4D1F0}" srcOrd="0" destOrd="0" presId="urn:microsoft.com/office/officeart/2005/8/layout/hierarchy1"/>
    <dgm:cxn modelId="{08B4E679-F586-48BD-AF8C-693B75A255B8}" type="presOf" srcId="{78A2D786-45F4-43C6-9ACD-BFD0596695AD}" destId="{FB5246C9-B2C4-4AD4-B061-AA8F1FE1768C}" srcOrd="0" destOrd="0" presId="urn:microsoft.com/office/officeart/2005/8/layout/hierarchy1"/>
    <dgm:cxn modelId="{B195A08D-28E9-459E-A4CD-027BD5861BA7}" type="presOf" srcId="{3291F98E-255F-446F-8326-451E15360D36}" destId="{F08DF4FA-5422-4CBD-8852-81C5A6B61740}" srcOrd="0" destOrd="0" presId="urn:microsoft.com/office/officeart/2005/8/layout/hierarchy1"/>
    <dgm:cxn modelId="{427DAF8D-0F69-4666-B45A-526DC14786EA}" type="presOf" srcId="{FC7F5055-616B-405F-9B4F-5D5AAD16E127}" destId="{D69FB953-238A-4DE7-9702-F556419A7348}" srcOrd="0" destOrd="0" presId="urn:microsoft.com/office/officeart/2005/8/layout/hierarchy1"/>
    <dgm:cxn modelId="{07E35DC2-02BA-4FE4-9A8E-6ABD1A56D138}" srcId="{C5541430-95B3-415B-99D8-3E80BB05048F}" destId="{125C787D-BE9D-4CA1-96E5-27F418457C68}" srcOrd="0" destOrd="0" parTransId="{CA66EBF5-7270-4E29-B8E9-4785B09B0B6E}" sibTransId="{1B6073F6-B3C2-46D3-AEFC-5EAE3172B985}"/>
    <dgm:cxn modelId="{A9093ED0-65CE-4337-86B4-B279B0D72B43}" type="presOf" srcId="{C5541430-95B3-415B-99D8-3E80BB05048F}" destId="{544BFF24-55B0-4592-A6E7-F6359E4A30AF}" srcOrd="0" destOrd="0" presId="urn:microsoft.com/office/officeart/2005/8/layout/hierarchy1"/>
    <dgm:cxn modelId="{510DD9D6-E2C4-4441-B689-DE2371C7B4D5}" srcId="{C5541430-95B3-415B-99D8-3E80BB05048F}" destId="{55220F64-831A-42B1-A17C-FD9F289191BE}" srcOrd="1" destOrd="0" parTransId="{E764A2B0-7F00-4A3F-8800-E112A28AA627}" sibTransId="{1967C088-F350-4D63-A002-9AA53C51E522}"/>
    <dgm:cxn modelId="{BA6882F3-1BD3-48D1-A11F-FF6E918F9D0C}" srcId="{C5541430-95B3-415B-99D8-3E80BB05048F}" destId="{FC7F5055-616B-405F-9B4F-5D5AAD16E127}" srcOrd="3" destOrd="0" parTransId="{A0AC7EBA-B1D2-4928-ABEC-FC3BBE75CEB4}" sibTransId="{B9AFC7A3-C433-4452-8E49-F79D19359613}"/>
    <dgm:cxn modelId="{9941E2FC-D156-4529-B669-A0EB04F53C88}" srcId="{C5541430-95B3-415B-99D8-3E80BB05048F}" destId="{3291F98E-255F-446F-8326-451E15360D36}" srcOrd="2" destOrd="0" parTransId="{2BED575E-DD2A-4FD0-B9E9-719C45FD99BD}" sibTransId="{8C72FB13-72A4-4837-AC14-CA6EF275DB18}"/>
    <dgm:cxn modelId="{3D70436B-DADE-4B82-9D4F-8B135963D48B}" type="presParOf" srcId="{544BFF24-55B0-4592-A6E7-F6359E4A30AF}" destId="{86877F0F-6F10-4350-BF3D-BE06380079AA}" srcOrd="0" destOrd="0" presId="urn:microsoft.com/office/officeart/2005/8/layout/hierarchy1"/>
    <dgm:cxn modelId="{1C0A96BD-4A3A-4654-AF32-576A6CC256CB}" type="presParOf" srcId="{86877F0F-6F10-4350-BF3D-BE06380079AA}" destId="{0A69A8E0-BA98-434D-AE86-C7B1BF813634}" srcOrd="0" destOrd="0" presId="urn:microsoft.com/office/officeart/2005/8/layout/hierarchy1"/>
    <dgm:cxn modelId="{8B5C3EBC-1BA4-4232-BC52-750FDA0CEBEC}" type="presParOf" srcId="{0A69A8E0-BA98-434D-AE86-C7B1BF813634}" destId="{581924AF-E517-4FCF-A6D0-EDBB08A1E9A9}" srcOrd="0" destOrd="0" presId="urn:microsoft.com/office/officeart/2005/8/layout/hierarchy1"/>
    <dgm:cxn modelId="{5F6B9E69-F935-42D3-8A42-F430207E532A}" type="presParOf" srcId="{0A69A8E0-BA98-434D-AE86-C7B1BF813634}" destId="{B5B235CE-61B0-4092-96F7-04D31EB4D1F0}" srcOrd="1" destOrd="0" presId="urn:microsoft.com/office/officeart/2005/8/layout/hierarchy1"/>
    <dgm:cxn modelId="{A36EE1A0-5E04-47F7-9FBE-0750F4CF10F3}" type="presParOf" srcId="{86877F0F-6F10-4350-BF3D-BE06380079AA}" destId="{37FDB917-A619-4A59-A807-A9A1467B1C72}" srcOrd="1" destOrd="0" presId="urn:microsoft.com/office/officeart/2005/8/layout/hierarchy1"/>
    <dgm:cxn modelId="{0EBEBD90-ADA7-41ED-B92C-B87AFF9A8659}" type="presParOf" srcId="{544BFF24-55B0-4592-A6E7-F6359E4A30AF}" destId="{02E6001B-2395-4192-B1FF-503E0C72031A}" srcOrd="1" destOrd="0" presId="urn:microsoft.com/office/officeart/2005/8/layout/hierarchy1"/>
    <dgm:cxn modelId="{B8A04B73-526F-436B-9819-57BBBFAA3401}" type="presParOf" srcId="{02E6001B-2395-4192-B1FF-503E0C72031A}" destId="{79862054-900F-4198-8BF9-980C94DFD57E}" srcOrd="0" destOrd="0" presId="urn:microsoft.com/office/officeart/2005/8/layout/hierarchy1"/>
    <dgm:cxn modelId="{C8830DF6-E412-4B51-BE09-E2AB412A1728}" type="presParOf" srcId="{79862054-900F-4198-8BF9-980C94DFD57E}" destId="{0D31AD24-644D-4DC0-A65E-CF7A97E7E1D0}" srcOrd="0" destOrd="0" presId="urn:microsoft.com/office/officeart/2005/8/layout/hierarchy1"/>
    <dgm:cxn modelId="{ABC11C9F-562F-4BA9-82F7-AD91A8E4D965}" type="presParOf" srcId="{79862054-900F-4198-8BF9-980C94DFD57E}" destId="{105F50AE-0470-4DFC-92B1-F55DAD17624E}" srcOrd="1" destOrd="0" presId="urn:microsoft.com/office/officeart/2005/8/layout/hierarchy1"/>
    <dgm:cxn modelId="{B80B94E4-2D07-4204-AB97-0426FEC775DC}" type="presParOf" srcId="{02E6001B-2395-4192-B1FF-503E0C72031A}" destId="{3A71C543-18BD-4C11-9C33-C5AE1F37295D}" srcOrd="1" destOrd="0" presId="urn:microsoft.com/office/officeart/2005/8/layout/hierarchy1"/>
    <dgm:cxn modelId="{27295B17-CD6C-4699-99BC-9C583B45258B}" type="presParOf" srcId="{544BFF24-55B0-4592-A6E7-F6359E4A30AF}" destId="{1CB11331-F8A4-477A-BC1A-416220612F0B}" srcOrd="2" destOrd="0" presId="urn:microsoft.com/office/officeart/2005/8/layout/hierarchy1"/>
    <dgm:cxn modelId="{5F4B0376-2759-446B-B3D9-9532B5A1CCF3}" type="presParOf" srcId="{1CB11331-F8A4-477A-BC1A-416220612F0B}" destId="{8DB322E7-D77B-4BA3-B4CD-03844D2C8A40}" srcOrd="0" destOrd="0" presId="urn:microsoft.com/office/officeart/2005/8/layout/hierarchy1"/>
    <dgm:cxn modelId="{1737595F-22C4-4564-B60C-DF9E76A025E2}" type="presParOf" srcId="{8DB322E7-D77B-4BA3-B4CD-03844D2C8A40}" destId="{D10EEAAA-C319-4D96-B201-BA941618E286}" srcOrd="0" destOrd="0" presId="urn:microsoft.com/office/officeart/2005/8/layout/hierarchy1"/>
    <dgm:cxn modelId="{E8A1DA2F-312E-4CD8-9980-29FAA9CB2EDC}" type="presParOf" srcId="{8DB322E7-D77B-4BA3-B4CD-03844D2C8A40}" destId="{F08DF4FA-5422-4CBD-8852-81C5A6B61740}" srcOrd="1" destOrd="0" presId="urn:microsoft.com/office/officeart/2005/8/layout/hierarchy1"/>
    <dgm:cxn modelId="{14FF0FEE-8402-4C86-A47A-61FDDA7011E3}" type="presParOf" srcId="{1CB11331-F8A4-477A-BC1A-416220612F0B}" destId="{A5450FF4-1C2D-465C-87F0-9D1B5BE3528A}" srcOrd="1" destOrd="0" presId="urn:microsoft.com/office/officeart/2005/8/layout/hierarchy1"/>
    <dgm:cxn modelId="{B1AFB780-07AC-4895-960D-EDA709DF6522}" type="presParOf" srcId="{544BFF24-55B0-4592-A6E7-F6359E4A30AF}" destId="{62A1FBFF-FC2E-40CC-9F01-14FB38AF7609}" srcOrd="3" destOrd="0" presId="urn:microsoft.com/office/officeart/2005/8/layout/hierarchy1"/>
    <dgm:cxn modelId="{27E68469-E05D-4673-8A15-5E22FE693E7E}" type="presParOf" srcId="{62A1FBFF-FC2E-40CC-9F01-14FB38AF7609}" destId="{B764E1AF-1EA5-44D3-A5B8-5583B327B5B6}" srcOrd="0" destOrd="0" presId="urn:microsoft.com/office/officeart/2005/8/layout/hierarchy1"/>
    <dgm:cxn modelId="{FB0B8E72-28DB-4DA1-841D-8AADDD35D9D9}" type="presParOf" srcId="{B764E1AF-1EA5-44D3-A5B8-5583B327B5B6}" destId="{C126D75A-B2E7-4CF8-8A7B-2246EF045088}" srcOrd="0" destOrd="0" presId="urn:microsoft.com/office/officeart/2005/8/layout/hierarchy1"/>
    <dgm:cxn modelId="{76EE339E-969B-4066-BE1B-88D578CC5903}" type="presParOf" srcId="{B764E1AF-1EA5-44D3-A5B8-5583B327B5B6}" destId="{D69FB953-238A-4DE7-9702-F556419A7348}" srcOrd="1" destOrd="0" presId="urn:microsoft.com/office/officeart/2005/8/layout/hierarchy1"/>
    <dgm:cxn modelId="{802D4E11-6C35-47FF-8E36-032F004C3426}" type="presParOf" srcId="{62A1FBFF-FC2E-40CC-9F01-14FB38AF7609}" destId="{386A2388-11E8-4D5F-8B45-2919B2B659FB}" srcOrd="1" destOrd="0" presId="urn:microsoft.com/office/officeart/2005/8/layout/hierarchy1"/>
    <dgm:cxn modelId="{C7D8B15F-613D-4CAE-A843-155AAFB67717}" type="presParOf" srcId="{544BFF24-55B0-4592-A6E7-F6359E4A30AF}" destId="{A515A7C5-80EE-4438-B082-1E09E97AFDD6}" srcOrd="4" destOrd="0" presId="urn:microsoft.com/office/officeart/2005/8/layout/hierarchy1"/>
    <dgm:cxn modelId="{579389BB-A88B-4633-9858-DA2E707165AF}" type="presParOf" srcId="{A515A7C5-80EE-4438-B082-1E09E97AFDD6}" destId="{E4B91188-4656-44B8-8F3B-123016F68EA2}" srcOrd="0" destOrd="0" presId="urn:microsoft.com/office/officeart/2005/8/layout/hierarchy1"/>
    <dgm:cxn modelId="{7FD1C34C-436B-489B-85F6-1506BBA3AFED}" type="presParOf" srcId="{E4B91188-4656-44B8-8F3B-123016F68EA2}" destId="{F1516EA2-ACA7-4DB1-85EE-288CDE251385}" srcOrd="0" destOrd="0" presId="urn:microsoft.com/office/officeart/2005/8/layout/hierarchy1"/>
    <dgm:cxn modelId="{A5430471-3815-4623-894E-76EBF1DAD866}" type="presParOf" srcId="{E4B91188-4656-44B8-8F3B-123016F68EA2}" destId="{FB5246C9-B2C4-4AD4-B061-AA8F1FE1768C}" srcOrd="1" destOrd="0" presId="urn:microsoft.com/office/officeart/2005/8/layout/hierarchy1"/>
    <dgm:cxn modelId="{A7859136-5D81-4710-B736-C5C6E830DA06}" type="presParOf" srcId="{A515A7C5-80EE-4438-B082-1E09E97AFDD6}" destId="{FA7A0F86-C13A-4FDD-9085-2561780483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1C37CA-4F2D-4FED-8755-2F7D6FFB6335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97ACABB-2A86-494E-94B4-F5587353D8F6}">
      <dgm:prSet/>
      <dgm:spPr/>
      <dgm:t>
        <a:bodyPr/>
        <a:lstStyle/>
        <a:p>
          <a:r>
            <a:rPr lang="sk-SK" dirty="0"/>
            <a:t> overenie spôsobilosti zamestnávateľa poskytovať praktické vyučovanie overuje SKMTP</a:t>
          </a:r>
          <a:endParaRPr lang="en-US" dirty="0"/>
        </a:p>
      </dgm:t>
    </dgm:pt>
    <dgm:pt modelId="{9D39AD0B-1169-4B99-9977-96AA2BC4BF08}" type="parTrans" cxnId="{8B04E754-E8B8-4F5B-B396-29BF8299C1B1}">
      <dgm:prSet/>
      <dgm:spPr/>
      <dgm:t>
        <a:bodyPr/>
        <a:lstStyle/>
        <a:p>
          <a:endParaRPr lang="en-US"/>
        </a:p>
      </dgm:t>
    </dgm:pt>
    <dgm:pt modelId="{D1F0405B-9A83-45E6-AF10-C2D8B3AEFD7B}" type="sibTrans" cxnId="{8B04E754-E8B8-4F5B-B396-29BF8299C1B1}">
      <dgm:prSet/>
      <dgm:spPr/>
      <dgm:t>
        <a:bodyPr/>
        <a:lstStyle/>
        <a:p>
          <a:endParaRPr lang="en-US"/>
        </a:p>
      </dgm:t>
    </dgm:pt>
    <dgm:pt modelId="{C3EC8359-5FAC-4135-AEBB-2BF6AF77D5DA}">
      <dgm:prSet/>
      <dgm:spPr/>
      <dgm:t>
        <a:bodyPr/>
        <a:lstStyle/>
        <a:p>
          <a:pPr>
            <a:buNone/>
          </a:pPr>
          <a:r>
            <a:rPr lang="sk-SK" dirty="0"/>
            <a:t>§ 51 zákona č. 61/2015 </a:t>
          </a:r>
          <a:r>
            <a:rPr lang="sk-SK" dirty="0" err="1"/>
            <a:t>Z.z</a:t>
          </a:r>
          <a:r>
            <a:rPr lang="sk-SK" dirty="0"/>
            <a:t>. ods. 1) určuje študijné odbory pre duálne vzdelávanie</a:t>
          </a:r>
        </a:p>
      </dgm:t>
    </dgm:pt>
    <dgm:pt modelId="{CC812FE1-9BC6-48A2-9021-4DB56D9039A5}" type="parTrans" cxnId="{830EEB42-67C6-4FBA-828B-A841C493CF8E}">
      <dgm:prSet/>
      <dgm:spPr/>
      <dgm:t>
        <a:bodyPr/>
        <a:lstStyle/>
        <a:p>
          <a:endParaRPr lang="sk-SK"/>
        </a:p>
      </dgm:t>
    </dgm:pt>
    <dgm:pt modelId="{41DF62DB-C1ED-47FB-8365-6C0FD1F973F0}" type="sibTrans" cxnId="{830EEB42-67C6-4FBA-828B-A841C493CF8E}">
      <dgm:prSet/>
      <dgm:spPr/>
      <dgm:t>
        <a:bodyPr/>
        <a:lstStyle/>
        <a:p>
          <a:endParaRPr lang="sk-SK"/>
        </a:p>
      </dgm:t>
    </dgm:pt>
    <dgm:pt modelId="{4CA2CC7D-DBB3-4A80-AA60-2B32CF376F35}">
      <dgm:prSet/>
      <dgm:spPr/>
      <dgm:t>
        <a:bodyPr/>
        <a:lstStyle/>
        <a:p>
          <a:pPr>
            <a:buNone/>
          </a:pPr>
          <a:r>
            <a:rPr lang="sk-SK"/>
            <a:t>očný optik, zdravotnícky laborant, farmaceutický laborant a ortopedický technik</a:t>
          </a:r>
        </a:p>
      </dgm:t>
    </dgm:pt>
    <dgm:pt modelId="{C4A18CF1-E04E-46B8-A267-236F5DB1372A}" type="parTrans" cxnId="{F822752B-A788-4B67-A73C-C1505F259E6F}">
      <dgm:prSet/>
      <dgm:spPr/>
      <dgm:t>
        <a:bodyPr/>
        <a:lstStyle/>
        <a:p>
          <a:endParaRPr lang="sk-SK"/>
        </a:p>
      </dgm:t>
    </dgm:pt>
    <dgm:pt modelId="{FF978348-1952-4A3B-B5EA-42684D8891D9}" type="sibTrans" cxnId="{F822752B-A788-4B67-A73C-C1505F259E6F}">
      <dgm:prSet/>
      <dgm:spPr/>
      <dgm:t>
        <a:bodyPr/>
        <a:lstStyle/>
        <a:p>
          <a:endParaRPr lang="sk-SK"/>
        </a:p>
      </dgm:t>
    </dgm:pt>
    <dgm:pt modelId="{45A1D82B-A253-4D40-B944-4A40BAF277D6}">
      <dgm:prSet/>
      <dgm:spPr/>
      <dgm:t>
        <a:bodyPr/>
        <a:lstStyle/>
        <a:p>
          <a:pPr>
            <a:buNone/>
          </a:pPr>
          <a:r>
            <a:rPr lang="sk-SK"/>
            <a:t>Na spustenie systému duálneho vzdelávania na SZŠ  Ministerstvo zdravotníctva SR vytvára pracovnú skupinu</a:t>
          </a:r>
        </a:p>
      </dgm:t>
    </dgm:pt>
    <dgm:pt modelId="{79A7B84E-132B-4D74-AD7A-8A6C24D7948C}" type="parTrans" cxnId="{9F013673-D7BF-452E-90A9-04DBB17BE8E9}">
      <dgm:prSet/>
      <dgm:spPr/>
      <dgm:t>
        <a:bodyPr/>
        <a:lstStyle/>
        <a:p>
          <a:endParaRPr lang="sk-SK"/>
        </a:p>
      </dgm:t>
    </dgm:pt>
    <dgm:pt modelId="{2E5D29F6-B2B9-4D16-9F86-A797CFFA40CE}" type="sibTrans" cxnId="{9F013673-D7BF-452E-90A9-04DBB17BE8E9}">
      <dgm:prSet/>
      <dgm:spPr/>
      <dgm:t>
        <a:bodyPr/>
        <a:lstStyle/>
        <a:p>
          <a:endParaRPr lang="sk-SK"/>
        </a:p>
      </dgm:t>
    </dgm:pt>
    <dgm:pt modelId="{9451CDC3-48F2-4F7A-83B8-A3E81270CDE0}" type="pres">
      <dgm:prSet presAssocID="{A61C37CA-4F2D-4FED-8755-2F7D6FFB6335}" presName="linear" presStyleCnt="0">
        <dgm:presLayoutVars>
          <dgm:animLvl val="lvl"/>
          <dgm:resizeHandles val="exact"/>
        </dgm:presLayoutVars>
      </dgm:prSet>
      <dgm:spPr/>
    </dgm:pt>
    <dgm:pt modelId="{1CD89185-757E-4016-8483-4BEC11A25B9B}" type="pres">
      <dgm:prSet presAssocID="{C3EC8359-5FAC-4135-AEBB-2BF6AF77D5D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E1209C7-B07A-4BE9-9498-35E84B3F2175}" type="pres">
      <dgm:prSet presAssocID="{41DF62DB-C1ED-47FB-8365-6C0FD1F973F0}" presName="spacer" presStyleCnt="0"/>
      <dgm:spPr/>
    </dgm:pt>
    <dgm:pt modelId="{6E9F0DC0-2692-4E2A-B5CA-D20C4B08A54D}" type="pres">
      <dgm:prSet presAssocID="{4CA2CC7D-DBB3-4A80-AA60-2B32CF376F3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05B8881-0DAE-4E75-A24A-B30D9CA41825}" type="pres">
      <dgm:prSet presAssocID="{FF978348-1952-4A3B-B5EA-42684D8891D9}" presName="spacer" presStyleCnt="0"/>
      <dgm:spPr/>
    </dgm:pt>
    <dgm:pt modelId="{2D1A8ADA-871A-450B-B9F4-935731337934}" type="pres">
      <dgm:prSet presAssocID="{A97ACABB-2A86-494E-94B4-F5587353D8F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0D70FB7-EE0D-4408-B532-6DC4E52BC898}" type="pres">
      <dgm:prSet presAssocID="{D1F0405B-9A83-45E6-AF10-C2D8B3AEFD7B}" presName="spacer" presStyleCnt="0"/>
      <dgm:spPr/>
    </dgm:pt>
    <dgm:pt modelId="{DC936540-C703-4A74-BDF1-FE0CA0727588}" type="pres">
      <dgm:prSet presAssocID="{45A1D82B-A253-4D40-B944-4A40BAF277D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7900211-4CC8-4A1A-A058-1BD589626A69}" type="presOf" srcId="{4CA2CC7D-DBB3-4A80-AA60-2B32CF376F35}" destId="{6E9F0DC0-2692-4E2A-B5CA-D20C4B08A54D}" srcOrd="0" destOrd="0" presId="urn:microsoft.com/office/officeart/2005/8/layout/vList2"/>
    <dgm:cxn modelId="{0F5B2F27-4833-4410-B834-BE075A0F73C0}" type="presOf" srcId="{45A1D82B-A253-4D40-B944-4A40BAF277D6}" destId="{DC936540-C703-4A74-BDF1-FE0CA0727588}" srcOrd="0" destOrd="0" presId="urn:microsoft.com/office/officeart/2005/8/layout/vList2"/>
    <dgm:cxn modelId="{F822752B-A788-4B67-A73C-C1505F259E6F}" srcId="{A61C37CA-4F2D-4FED-8755-2F7D6FFB6335}" destId="{4CA2CC7D-DBB3-4A80-AA60-2B32CF376F35}" srcOrd="1" destOrd="0" parTransId="{C4A18CF1-E04E-46B8-A267-236F5DB1372A}" sibTransId="{FF978348-1952-4A3B-B5EA-42684D8891D9}"/>
    <dgm:cxn modelId="{3D61D82D-42EC-404F-A9F4-CC7F102F9B88}" type="presOf" srcId="{A61C37CA-4F2D-4FED-8755-2F7D6FFB6335}" destId="{9451CDC3-48F2-4F7A-83B8-A3E81270CDE0}" srcOrd="0" destOrd="0" presId="urn:microsoft.com/office/officeart/2005/8/layout/vList2"/>
    <dgm:cxn modelId="{830EEB42-67C6-4FBA-828B-A841C493CF8E}" srcId="{A61C37CA-4F2D-4FED-8755-2F7D6FFB6335}" destId="{C3EC8359-5FAC-4135-AEBB-2BF6AF77D5DA}" srcOrd="0" destOrd="0" parTransId="{CC812FE1-9BC6-48A2-9021-4DB56D9039A5}" sibTransId="{41DF62DB-C1ED-47FB-8365-6C0FD1F973F0}"/>
    <dgm:cxn modelId="{9F013673-D7BF-452E-90A9-04DBB17BE8E9}" srcId="{A61C37CA-4F2D-4FED-8755-2F7D6FFB6335}" destId="{45A1D82B-A253-4D40-B944-4A40BAF277D6}" srcOrd="3" destOrd="0" parTransId="{79A7B84E-132B-4D74-AD7A-8A6C24D7948C}" sibTransId="{2E5D29F6-B2B9-4D16-9F86-A797CFFA40CE}"/>
    <dgm:cxn modelId="{8B04E754-E8B8-4F5B-B396-29BF8299C1B1}" srcId="{A61C37CA-4F2D-4FED-8755-2F7D6FFB6335}" destId="{A97ACABB-2A86-494E-94B4-F5587353D8F6}" srcOrd="2" destOrd="0" parTransId="{9D39AD0B-1169-4B99-9977-96AA2BC4BF08}" sibTransId="{D1F0405B-9A83-45E6-AF10-C2D8B3AEFD7B}"/>
    <dgm:cxn modelId="{06D3CD8C-134D-4D03-B4CB-8F17FAC05527}" type="presOf" srcId="{C3EC8359-5FAC-4135-AEBB-2BF6AF77D5DA}" destId="{1CD89185-757E-4016-8483-4BEC11A25B9B}" srcOrd="0" destOrd="0" presId="urn:microsoft.com/office/officeart/2005/8/layout/vList2"/>
    <dgm:cxn modelId="{49E17DEF-9DB7-49AE-9C37-B0E505C407D0}" type="presOf" srcId="{A97ACABB-2A86-494E-94B4-F5587353D8F6}" destId="{2D1A8ADA-871A-450B-B9F4-935731337934}" srcOrd="0" destOrd="0" presId="urn:microsoft.com/office/officeart/2005/8/layout/vList2"/>
    <dgm:cxn modelId="{4E4B92DB-E3A7-47D5-AB73-67F147D9ADE2}" type="presParOf" srcId="{9451CDC3-48F2-4F7A-83B8-A3E81270CDE0}" destId="{1CD89185-757E-4016-8483-4BEC11A25B9B}" srcOrd="0" destOrd="0" presId="urn:microsoft.com/office/officeart/2005/8/layout/vList2"/>
    <dgm:cxn modelId="{648EF61F-C121-402B-96E7-B9AB2A4C13CC}" type="presParOf" srcId="{9451CDC3-48F2-4F7A-83B8-A3E81270CDE0}" destId="{9E1209C7-B07A-4BE9-9498-35E84B3F2175}" srcOrd="1" destOrd="0" presId="urn:microsoft.com/office/officeart/2005/8/layout/vList2"/>
    <dgm:cxn modelId="{D041A41B-690F-4946-9922-CBA078096713}" type="presParOf" srcId="{9451CDC3-48F2-4F7A-83B8-A3E81270CDE0}" destId="{6E9F0DC0-2692-4E2A-B5CA-D20C4B08A54D}" srcOrd="2" destOrd="0" presId="urn:microsoft.com/office/officeart/2005/8/layout/vList2"/>
    <dgm:cxn modelId="{5BAFEB01-DB19-43C2-BEAF-5572BF354A8D}" type="presParOf" srcId="{9451CDC3-48F2-4F7A-83B8-A3E81270CDE0}" destId="{705B8881-0DAE-4E75-A24A-B30D9CA41825}" srcOrd="3" destOrd="0" presId="urn:microsoft.com/office/officeart/2005/8/layout/vList2"/>
    <dgm:cxn modelId="{B6F8E6B5-0801-40E1-9579-8EABEBF3EDFD}" type="presParOf" srcId="{9451CDC3-48F2-4F7A-83B8-A3E81270CDE0}" destId="{2D1A8ADA-871A-450B-B9F4-935731337934}" srcOrd="4" destOrd="0" presId="urn:microsoft.com/office/officeart/2005/8/layout/vList2"/>
    <dgm:cxn modelId="{E5E45155-6CE0-4746-9043-DD6D5AA2B67B}" type="presParOf" srcId="{9451CDC3-48F2-4F7A-83B8-A3E81270CDE0}" destId="{F0D70FB7-EE0D-4408-B532-6DC4E52BC898}" srcOrd="5" destOrd="0" presId="urn:microsoft.com/office/officeart/2005/8/layout/vList2"/>
    <dgm:cxn modelId="{29437A05-8701-4DEB-9569-CAF0E19BA521}" type="presParOf" srcId="{9451CDC3-48F2-4F7A-83B8-A3E81270CDE0}" destId="{DC936540-C703-4A74-BDF1-FE0CA072758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75888-64F6-4F3A-A540-B053A6769E45}">
      <dsp:nvSpPr>
        <dsp:cNvPr id="0" name=""/>
        <dsp:cNvSpPr/>
      </dsp:nvSpPr>
      <dsp:spPr>
        <a:xfrm>
          <a:off x="0" y="205850"/>
          <a:ext cx="4988243" cy="7359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kern="1200" dirty="0"/>
            <a:t>Povolanie sestry je regulované</a:t>
          </a:r>
          <a:r>
            <a:rPr lang="sk-SK" sz="1600" kern="1200" dirty="0"/>
            <a:t> podľa smernice 2005/36/ES o uznávaní odborných kvalifikácií</a:t>
          </a:r>
          <a:endParaRPr lang="en-US" sz="1600" kern="1200" dirty="0"/>
        </a:p>
      </dsp:txBody>
      <dsp:txXfrm>
        <a:off x="35925" y="241775"/>
        <a:ext cx="4916393" cy="664080"/>
      </dsp:txXfrm>
    </dsp:sp>
    <dsp:sp modelId="{78D34D93-69EB-4CEF-B431-B970DBA55526}">
      <dsp:nvSpPr>
        <dsp:cNvPr id="0" name=""/>
        <dsp:cNvSpPr/>
      </dsp:nvSpPr>
      <dsp:spPr>
        <a:xfrm>
          <a:off x="0" y="987860"/>
          <a:ext cx="4988243" cy="7359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kern="1200" dirty="0"/>
            <a:t>min. 3 roky štúdia / 4 600 hodín</a:t>
          </a:r>
          <a:r>
            <a:rPr lang="sk-SK" sz="1600" kern="1200" dirty="0"/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Courier New" panose="02070309020205020404" pitchFamily="49" charset="0"/>
            <a:buNone/>
          </a:pPr>
          <a:r>
            <a:rPr lang="sk-SK" sz="1600" b="1" kern="1200" dirty="0"/>
            <a:t>≥ 1/3 teória, ≥ 1/2 klinická prax</a:t>
          </a:r>
          <a:r>
            <a:rPr lang="sk-SK" sz="1600" kern="1200" dirty="0"/>
            <a:t> </a:t>
          </a:r>
          <a:endParaRPr lang="en-US" sz="1600" kern="1200" dirty="0"/>
        </a:p>
      </dsp:txBody>
      <dsp:txXfrm>
        <a:off x="35925" y="1023785"/>
        <a:ext cx="4916393" cy="664080"/>
      </dsp:txXfrm>
    </dsp:sp>
    <dsp:sp modelId="{2D1A8ADA-871A-450B-B9F4-935731337934}">
      <dsp:nvSpPr>
        <dsp:cNvPr id="0" name=""/>
        <dsp:cNvSpPr/>
      </dsp:nvSpPr>
      <dsp:spPr>
        <a:xfrm>
          <a:off x="0" y="1769871"/>
          <a:ext cx="4988243" cy="7359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kern="1200" dirty="0"/>
            <a:t>10 rokov všeobecného vzdelania (nižšia úroveň)</a:t>
          </a:r>
          <a:r>
            <a:rPr lang="sk-SK" sz="1600" kern="1200" dirty="0"/>
            <a:t> alebo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Courier New" panose="02070309020205020404" pitchFamily="49" charset="0"/>
            <a:buNone/>
          </a:pPr>
          <a:r>
            <a:rPr lang="sk-SK" sz="1600" b="1" kern="1200" dirty="0"/>
            <a:t>12 rokov (VŠ – model SR)</a:t>
          </a:r>
          <a:r>
            <a:rPr lang="sk-SK" sz="1600" kern="1200" dirty="0"/>
            <a:t> </a:t>
          </a:r>
          <a:endParaRPr lang="en-US" sz="1600" kern="1200" dirty="0"/>
        </a:p>
      </dsp:txBody>
      <dsp:txXfrm>
        <a:off x="35925" y="1805796"/>
        <a:ext cx="4916393" cy="664080"/>
      </dsp:txXfrm>
    </dsp:sp>
    <dsp:sp modelId="{7230BBD5-DE7C-49EA-9FFD-E04FE88F86D2}">
      <dsp:nvSpPr>
        <dsp:cNvPr id="0" name=""/>
        <dsp:cNvSpPr/>
      </dsp:nvSpPr>
      <dsp:spPr>
        <a:xfrm>
          <a:off x="0" y="2551881"/>
          <a:ext cx="4988243" cy="7359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Možná je aj </a:t>
          </a:r>
          <a:r>
            <a:rPr lang="sk-SK" sz="1600" b="1" kern="1200" dirty="0"/>
            <a:t>externá forma štúdia</a:t>
          </a:r>
          <a:r>
            <a:rPr lang="sk-SK" sz="1600" kern="1200" dirty="0"/>
            <a:t>, ak sa zachová kvalita a rozsah </a:t>
          </a:r>
          <a:endParaRPr lang="en-US" sz="1600" kern="1200" dirty="0"/>
        </a:p>
      </dsp:txBody>
      <dsp:txXfrm>
        <a:off x="35925" y="2587806"/>
        <a:ext cx="4916393" cy="664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75888-64F6-4F3A-A540-B053A6769E45}">
      <dsp:nvSpPr>
        <dsp:cNvPr id="0" name=""/>
        <dsp:cNvSpPr/>
      </dsp:nvSpPr>
      <dsp:spPr>
        <a:xfrm>
          <a:off x="0" y="104875"/>
          <a:ext cx="4988243" cy="11917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b="1" kern="1200" dirty="0"/>
            <a:t>VŠ (Bc., </a:t>
          </a:r>
          <a:r>
            <a:rPr lang="sk-SK" sz="3000" b="1" kern="1200"/>
            <a:t>Mgr.)</a:t>
          </a:r>
          <a:endParaRPr lang="en-US" sz="3000" kern="1200" dirty="0"/>
        </a:p>
      </dsp:txBody>
      <dsp:txXfrm>
        <a:off x="58177" y="163052"/>
        <a:ext cx="4871889" cy="1075400"/>
      </dsp:txXfrm>
    </dsp:sp>
    <dsp:sp modelId="{78D34D93-69EB-4CEF-B431-B970DBA55526}">
      <dsp:nvSpPr>
        <dsp:cNvPr id="0" name=""/>
        <dsp:cNvSpPr/>
      </dsp:nvSpPr>
      <dsp:spPr>
        <a:xfrm>
          <a:off x="0" y="1383030"/>
          <a:ext cx="4988243" cy="11917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b="1" kern="1200" dirty="0"/>
            <a:t>Vyššie odborné štúdium na SZŠ (Dipl. s.)</a:t>
          </a:r>
          <a:r>
            <a:rPr lang="sk-SK" sz="3000" kern="1200" dirty="0"/>
            <a:t> </a:t>
          </a:r>
          <a:endParaRPr lang="en-US" sz="3000" kern="1200" dirty="0"/>
        </a:p>
      </dsp:txBody>
      <dsp:txXfrm>
        <a:off x="58177" y="1441207"/>
        <a:ext cx="4871889" cy="1075400"/>
      </dsp:txXfrm>
    </dsp:sp>
    <dsp:sp modelId="{2D1A8ADA-871A-450B-B9F4-935731337934}">
      <dsp:nvSpPr>
        <dsp:cNvPr id="0" name=""/>
        <dsp:cNvSpPr/>
      </dsp:nvSpPr>
      <dsp:spPr>
        <a:xfrm>
          <a:off x="0" y="2661184"/>
          <a:ext cx="4988243" cy="11917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 dirty="0"/>
            <a:t>Následne možné </a:t>
          </a:r>
          <a:r>
            <a:rPr lang="sk-SK" sz="3000" b="1" kern="1200" dirty="0"/>
            <a:t>špecializácie a certifikované činnosti</a:t>
          </a:r>
          <a:r>
            <a:rPr lang="sk-SK" sz="3000" kern="1200" dirty="0"/>
            <a:t> </a:t>
          </a:r>
          <a:endParaRPr lang="en-US" sz="3000" kern="1200" dirty="0"/>
        </a:p>
      </dsp:txBody>
      <dsp:txXfrm>
        <a:off x="58177" y="2719361"/>
        <a:ext cx="4871889" cy="1075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75888-64F6-4F3A-A540-B053A6769E45}">
      <dsp:nvSpPr>
        <dsp:cNvPr id="0" name=""/>
        <dsp:cNvSpPr/>
      </dsp:nvSpPr>
      <dsp:spPr>
        <a:xfrm>
          <a:off x="0" y="52190"/>
          <a:ext cx="4988243" cy="913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stanovisko EK (07/2024)</a:t>
          </a:r>
          <a:endParaRPr lang="en-US" sz="2300" kern="1200" dirty="0"/>
        </a:p>
      </dsp:txBody>
      <dsp:txXfrm>
        <a:off x="44602" y="96792"/>
        <a:ext cx="4899039" cy="824474"/>
      </dsp:txXfrm>
    </dsp:sp>
    <dsp:sp modelId="{78D34D93-69EB-4CEF-B431-B970DBA55526}">
      <dsp:nvSpPr>
        <dsp:cNvPr id="0" name=""/>
        <dsp:cNvSpPr/>
      </dsp:nvSpPr>
      <dsp:spPr>
        <a:xfrm>
          <a:off x="0" y="1032108"/>
          <a:ext cx="4988243" cy="913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b="1" kern="1200" dirty="0"/>
            <a:t>nie je možné započítavať štúdium „praktickej sestry“ zo SZŠ</a:t>
          </a:r>
          <a:r>
            <a:rPr lang="sk-SK" sz="2300" kern="1200" dirty="0"/>
            <a:t> </a:t>
          </a:r>
          <a:endParaRPr lang="en-US" sz="2300" kern="1200" dirty="0"/>
        </a:p>
      </dsp:txBody>
      <dsp:txXfrm>
        <a:off x="44602" y="1076710"/>
        <a:ext cx="4899039" cy="824474"/>
      </dsp:txXfrm>
    </dsp:sp>
    <dsp:sp modelId="{2D1A8ADA-871A-450B-B9F4-935731337934}">
      <dsp:nvSpPr>
        <dsp:cNvPr id="0" name=""/>
        <dsp:cNvSpPr/>
      </dsp:nvSpPr>
      <dsp:spPr>
        <a:xfrm>
          <a:off x="0" y="2012027"/>
          <a:ext cx="4988243" cy="913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viedlo by to k </a:t>
          </a:r>
          <a:r>
            <a:rPr lang="sk-SK" sz="2300" b="1" kern="1200" dirty="0"/>
            <a:t>skráteniu prípravy, čo je v rozpore so smernicou</a:t>
          </a:r>
          <a:r>
            <a:rPr lang="sk-SK" sz="2300" kern="1200" dirty="0"/>
            <a:t> EK</a:t>
          </a:r>
          <a:endParaRPr lang="en-US" sz="2300" kern="1200" dirty="0"/>
        </a:p>
      </dsp:txBody>
      <dsp:txXfrm>
        <a:off x="44602" y="2056629"/>
        <a:ext cx="4899039" cy="824474"/>
      </dsp:txXfrm>
    </dsp:sp>
    <dsp:sp modelId="{D3EBFE2C-A1ED-458F-A080-4BDFB79D4D59}">
      <dsp:nvSpPr>
        <dsp:cNvPr id="0" name=""/>
        <dsp:cNvSpPr/>
      </dsp:nvSpPr>
      <dsp:spPr>
        <a:xfrm>
          <a:off x="0" y="2991946"/>
          <a:ext cx="4988243" cy="9136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sk-SK" sz="2300" kern="1200"/>
            <a:t>Stredoškolské štúdium </a:t>
          </a:r>
          <a:r>
            <a:rPr lang="sk-SK" sz="2300" b="1" kern="1200"/>
            <a:t>nie je uznané ako príprava všeobecnej sestry</a:t>
          </a:r>
          <a:r>
            <a:rPr lang="sk-SK" sz="2300" kern="1200"/>
            <a:t> </a:t>
          </a:r>
        </a:p>
      </dsp:txBody>
      <dsp:txXfrm>
        <a:off x="44602" y="3036548"/>
        <a:ext cx="4899039" cy="8244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40094-062C-49C0-B1DC-ED3900445444}">
      <dsp:nvSpPr>
        <dsp:cNvPr id="0" name=""/>
        <dsp:cNvSpPr/>
      </dsp:nvSpPr>
      <dsp:spPr>
        <a:xfrm>
          <a:off x="2423" y="413522"/>
          <a:ext cx="1922642" cy="11535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Zaslaná otázka na EK – možnosť </a:t>
          </a:r>
          <a:r>
            <a:rPr lang="sk-SK" sz="1200" b="1" kern="1200" dirty="0"/>
            <a:t>5-ročného modelu SZŠ, kde 1. ročník je </a:t>
          </a:r>
          <a:r>
            <a:rPr lang="sk-SK" sz="1200" kern="1200" dirty="0"/>
            <a:t> </a:t>
          </a:r>
          <a:r>
            <a:rPr lang="sk-SK" sz="1200" b="1" kern="1200" dirty="0"/>
            <a:t>ukončením všeobecného vzdelania.</a:t>
          </a:r>
          <a:endParaRPr lang="en-US" sz="1200" kern="1200" dirty="0"/>
        </a:p>
      </dsp:txBody>
      <dsp:txXfrm>
        <a:off x="2423" y="413522"/>
        <a:ext cx="1922642" cy="1153585"/>
      </dsp:txXfrm>
    </dsp:sp>
    <dsp:sp modelId="{CAC4D75E-0DC4-4B77-A061-5DE252BA1045}">
      <dsp:nvSpPr>
        <dsp:cNvPr id="0" name=""/>
        <dsp:cNvSpPr/>
      </dsp:nvSpPr>
      <dsp:spPr>
        <a:xfrm>
          <a:off x="2117330" y="413522"/>
          <a:ext cx="1922642" cy="11535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Pracovná skupina s MŠ</a:t>
          </a:r>
          <a:endParaRPr lang="en-US" sz="1200" kern="1200" dirty="0"/>
        </a:p>
      </dsp:txBody>
      <dsp:txXfrm>
        <a:off x="2117330" y="413522"/>
        <a:ext cx="1922642" cy="1153585"/>
      </dsp:txXfrm>
    </dsp:sp>
    <dsp:sp modelId="{C0C19871-F0BB-418D-8BFF-251E3ABB05A0}">
      <dsp:nvSpPr>
        <dsp:cNvPr id="0" name=""/>
        <dsp:cNvSpPr/>
      </dsp:nvSpPr>
      <dsp:spPr>
        <a:xfrm>
          <a:off x="4232237" y="413522"/>
          <a:ext cx="1922642" cy="11535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Diskusia o forme štúdia 1+4</a:t>
          </a:r>
          <a:endParaRPr lang="en-US" sz="1200" kern="1200" dirty="0"/>
        </a:p>
      </dsp:txBody>
      <dsp:txXfrm>
        <a:off x="4232237" y="413522"/>
        <a:ext cx="1922642" cy="1153585"/>
      </dsp:txXfrm>
    </dsp:sp>
    <dsp:sp modelId="{9DE60148-AEB1-43C5-AE35-9CC56001A607}">
      <dsp:nvSpPr>
        <dsp:cNvPr id="0" name=""/>
        <dsp:cNvSpPr/>
      </dsp:nvSpPr>
      <dsp:spPr>
        <a:xfrm>
          <a:off x="6347144" y="413522"/>
          <a:ext cx="1922642" cy="11535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 možné experimentálne overenie na vybraných SZŠ po Slovensku (nastavenie modelu riešime v pracovnej skupine s MŠ)</a:t>
          </a:r>
          <a:endParaRPr lang="en-US" sz="1200" kern="1200" dirty="0"/>
        </a:p>
      </dsp:txBody>
      <dsp:txXfrm>
        <a:off x="6347144" y="413522"/>
        <a:ext cx="1922642" cy="1153585"/>
      </dsp:txXfrm>
    </dsp:sp>
    <dsp:sp modelId="{86306D03-BEEA-4EDB-BB83-E86B86ED7697}">
      <dsp:nvSpPr>
        <dsp:cNvPr id="0" name=""/>
        <dsp:cNvSpPr/>
      </dsp:nvSpPr>
      <dsp:spPr>
        <a:xfrm>
          <a:off x="2423" y="1759372"/>
          <a:ext cx="1922642" cy="11535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spolupráca s </a:t>
          </a:r>
          <a:r>
            <a:rPr lang="sk-SK" sz="1200" b="1" kern="1200" dirty="0" err="1"/>
            <a:t>MŠVVaM</a:t>
          </a:r>
          <a:r>
            <a:rPr lang="sk-SK" sz="1200" b="1" kern="1200" dirty="0"/>
            <a:t> SR</a:t>
          </a:r>
          <a:r>
            <a:rPr lang="sk-SK" sz="1200" kern="1200" dirty="0"/>
            <a:t> pri zavedení externého štúdia dipl. sestry </a:t>
          </a:r>
          <a:endParaRPr lang="en-US" sz="1200" kern="1200" dirty="0"/>
        </a:p>
      </dsp:txBody>
      <dsp:txXfrm>
        <a:off x="2423" y="1759372"/>
        <a:ext cx="1922642" cy="1153585"/>
      </dsp:txXfrm>
    </dsp:sp>
    <dsp:sp modelId="{49EEA86C-50B3-4208-8EDC-CA14A08EBBA7}">
      <dsp:nvSpPr>
        <dsp:cNvPr id="0" name=""/>
        <dsp:cNvSpPr/>
      </dsp:nvSpPr>
      <dsp:spPr>
        <a:xfrm>
          <a:off x="2117330" y="1759372"/>
          <a:ext cx="1922642" cy="11535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Zaradenie </a:t>
          </a:r>
          <a:r>
            <a:rPr lang="sk-SK" sz="1200" kern="1200" dirty="0" err="1"/>
            <a:t>praktockej</a:t>
          </a:r>
          <a:r>
            <a:rPr lang="sk-SK" sz="1200" kern="1200" dirty="0"/>
            <a:t> sestry medzi nedostatkové profesie </a:t>
          </a:r>
          <a:r>
            <a:rPr lang="sk-SK" sz="1200" b="1" kern="1200" dirty="0"/>
            <a:t>spolupráca s </a:t>
          </a:r>
          <a:r>
            <a:rPr lang="sk-SK" sz="1200" b="1" kern="1200" dirty="0" err="1"/>
            <a:t>MŠVVaM</a:t>
          </a:r>
          <a:r>
            <a:rPr lang="sk-SK" sz="1200" b="1" kern="1200" dirty="0"/>
            <a:t> SR</a:t>
          </a:r>
          <a:r>
            <a:rPr lang="sk-SK" sz="1200" kern="1200" dirty="0"/>
            <a:t> pri zavedení externého štúdia dipl. sestry </a:t>
          </a:r>
          <a:endParaRPr lang="en-US" sz="1200" kern="1200" dirty="0"/>
        </a:p>
      </dsp:txBody>
      <dsp:txXfrm>
        <a:off x="2117330" y="1759372"/>
        <a:ext cx="1922642" cy="1153585"/>
      </dsp:txXfrm>
    </dsp:sp>
    <dsp:sp modelId="{0FC32FFD-336A-4B45-9D20-E63F3F2638C4}">
      <dsp:nvSpPr>
        <dsp:cNvPr id="0" name=""/>
        <dsp:cNvSpPr/>
      </dsp:nvSpPr>
      <dsp:spPr>
        <a:xfrm>
          <a:off x="4232237" y="1759372"/>
          <a:ext cx="1922642" cy="11535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 Bilaterálne rokovania s ČR</a:t>
          </a:r>
          <a:r>
            <a:rPr lang="sk-SK" sz="1200" kern="1200" dirty="0"/>
            <a:t> – výmena skúseností, spoločné stanovisko pre EK týkajúce sa možnej revízie smernice Európskeho parlamentu a Rady 2005/36/ES</a:t>
          </a:r>
          <a:endParaRPr lang="en-US" sz="1200" kern="1200" dirty="0"/>
        </a:p>
      </dsp:txBody>
      <dsp:txXfrm>
        <a:off x="4232237" y="1759372"/>
        <a:ext cx="1922642" cy="1153585"/>
      </dsp:txXfrm>
    </dsp:sp>
    <dsp:sp modelId="{9FBA409D-3AF7-473F-9DDA-B102EBADFDB3}">
      <dsp:nvSpPr>
        <dsp:cNvPr id="0" name=""/>
        <dsp:cNvSpPr/>
      </dsp:nvSpPr>
      <dsp:spPr>
        <a:xfrm>
          <a:off x="6347144" y="1759372"/>
          <a:ext cx="1922642" cy="11535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Plánované nadviazanie spolupráce s krajinami VŠ počas predsedníctva týkajúce sa spoločného postupu s ČR </a:t>
          </a:r>
          <a:r>
            <a:rPr lang="sk-SK" sz="1200" kern="1200" dirty="0"/>
            <a:t>),</a:t>
          </a:r>
          <a:endParaRPr lang="en-US" sz="1200" kern="1200" dirty="0"/>
        </a:p>
      </dsp:txBody>
      <dsp:txXfrm>
        <a:off x="6347144" y="1759372"/>
        <a:ext cx="1922642" cy="11535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924AF-E517-4FCF-A6D0-EDBB08A1E9A9}">
      <dsp:nvSpPr>
        <dsp:cNvPr id="0" name=""/>
        <dsp:cNvSpPr/>
      </dsp:nvSpPr>
      <dsp:spPr>
        <a:xfrm>
          <a:off x="2827" y="166077"/>
          <a:ext cx="1377759" cy="2390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B235CE-61B0-4092-96F7-04D31EB4D1F0}">
      <dsp:nvSpPr>
        <dsp:cNvPr id="0" name=""/>
        <dsp:cNvSpPr/>
      </dsp:nvSpPr>
      <dsp:spPr>
        <a:xfrm>
          <a:off x="155911" y="311507"/>
          <a:ext cx="1377759" cy="2390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Príslušné regionálne úrady školské správy informovali, že skrátené štúdium sa realizovať nebude </a:t>
          </a:r>
        </a:p>
      </dsp:txBody>
      <dsp:txXfrm>
        <a:off x="196264" y="351860"/>
        <a:ext cx="1297053" cy="2309983"/>
      </dsp:txXfrm>
    </dsp:sp>
    <dsp:sp modelId="{0D31AD24-644D-4DC0-A65E-CF7A97E7E1D0}">
      <dsp:nvSpPr>
        <dsp:cNvPr id="0" name=""/>
        <dsp:cNvSpPr/>
      </dsp:nvSpPr>
      <dsp:spPr>
        <a:xfrm>
          <a:off x="1658787" y="166077"/>
          <a:ext cx="1377759" cy="2514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5F50AE-0470-4DFC-92B1-F55DAD17624E}">
      <dsp:nvSpPr>
        <dsp:cNvPr id="0" name=""/>
        <dsp:cNvSpPr/>
      </dsp:nvSpPr>
      <dsp:spPr>
        <a:xfrm>
          <a:off x="1811871" y="311507"/>
          <a:ext cx="1377759" cy="2514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k-SK" sz="1600" b="0" kern="1200" dirty="0"/>
            <a:t> OZV MZ SR oslovilo MŠVVM SR a žiadalo stanovisko 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1852224" y="351860"/>
        <a:ext cx="1297053" cy="2434049"/>
      </dsp:txXfrm>
    </dsp:sp>
    <dsp:sp modelId="{D10EEAAA-C319-4D96-B201-BA941618E286}">
      <dsp:nvSpPr>
        <dsp:cNvPr id="0" name=""/>
        <dsp:cNvSpPr/>
      </dsp:nvSpPr>
      <dsp:spPr>
        <a:xfrm>
          <a:off x="3370683" y="166077"/>
          <a:ext cx="1377759" cy="2584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8DF4FA-5422-4CBD-8852-81C5A6B61740}">
      <dsp:nvSpPr>
        <dsp:cNvPr id="0" name=""/>
        <dsp:cNvSpPr/>
      </dsp:nvSpPr>
      <dsp:spPr>
        <a:xfrm>
          <a:off x="3523768" y="311507"/>
          <a:ext cx="1377759" cy="2584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kern="1200" dirty="0"/>
            <a:t>Naďalej je možné pokračovať </a:t>
          </a:r>
          <a:r>
            <a:rPr lang="sk-SK" sz="1600" b="0" kern="1200" dirty="0"/>
            <a:t>v 1-ročnom vzdelávaní </a:t>
          </a:r>
        </a:p>
      </dsp:txBody>
      <dsp:txXfrm>
        <a:off x="3564121" y="351860"/>
        <a:ext cx="1297053" cy="2503996"/>
      </dsp:txXfrm>
    </dsp:sp>
    <dsp:sp modelId="{C126D75A-B2E7-4CF8-8A7B-2246EF045088}">
      <dsp:nvSpPr>
        <dsp:cNvPr id="0" name=""/>
        <dsp:cNvSpPr/>
      </dsp:nvSpPr>
      <dsp:spPr>
        <a:xfrm>
          <a:off x="5054611" y="166077"/>
          <a:ext cx="1377759" cy="2574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69FB953-238A-4DE7-9702-F556419A7348}">
      <dsp:nvSpPr>
        <dsp:cNvPr id="0" name=""/>
        <dsp:cNvSpPr/>
      </dsp:nvSpPr>
      <dsp:spPr>
        <a:xfrm>
          <a:off x="5207696" y="311507"/>
          <a:ext cx="1377759" cy="25742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0" kern="1200" dirty="0"/>
            <a:t>Paralelne s touto možnosťou môže škola realizovať aj vzdelávanie podľa ustanovení zákona č. 22/2024 Z. z. o vzdelávaní dospelých – AKREDITOVANÉ KURZY</a:t>
          </a:r>
        </a:p>
      </dsp:txBody>
      <dsp:txXfrm>
        <a:off x="5248049" y="351860"/>
        <a:ext cx="1297053" cy="2493585"/>
      </dsp:txXfrm>
    </dsp:sp>
    <dsp:sp modelId="{F1516EA2-ACA7-4DB1-85EE-288CDE251385}">
      <dsp:nvSpPr>
        <dsp:cNvPr id="0" name=""/>
        <dsp:cNvSpPr/>
      </dsp:nvSpPr>
      <dsp:spPr>
        <a:xfrm>
          <a:off x="6738539" y="166077"/>
          <a:ext cx="1377759" cy="2514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B5246C9-B2C4-4AD4-B061-AA8F1FE1768C}">
      <dsp:nvSpPr>
        <dsp:cNvPr id="0" name=""/>
        <dsp:cNvSpPr/>
      </dsp:nvSpPr>
      <dsp:spPr>
        <a:xfrm>
          <a:off x="6891624" y="311507"/>
          <a:ext cx="1377759" cy="2514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0" kern="1200" dirty="0"/>
            <a:t>RIS evidencia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0" kern="1200" dirty="0"/>
            <a:t>1-ročného externého štúdia </a:t>
          </a:r>
        </a:p>
      </dsp:txBody>
      <dsp:txXfrm>
        <a:off x="6931977" y="351860"/>
        <a:ext cx="1297053" cy="24340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89185-757E-4016-8483-4BEC11A25B9B}">
      <dsp:nvSpPr>
        <dsp:cNvPr id="0" name=""/>
        <dsp:cNvSpPr/>
      </dsp:nvSpPr>
      <dsp:spPr>
        <a:xfrm>
          <a:off x="0" y="3486"/>
          <a:ext cx="4988243" cy="9509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 dirty="0"/>
            <a:t>§ 51 zákona č. 61/2015 </a:t>
          </a:r>
          <a:r>
            <a:rPr lang="sk-SK" sz="1700" kern="1200" dirty="0" err="1"/>
            <a:t>Z.z</a:t>
          </a:r>
          <a:r>
            <a:rPr lang="sk-SK" sz="1700" kern="1200" dirty="0"/>
            <a:t>. ods. 1) určuje študijné odbory pre duálne vzdelávanie</a:t>
          </a:r>
        </a:p>
      </dsp:txBody>
      <dsp:txXfrm>
        <a:off x="46424" y="49910"/>
        <a:ext cx="4895395" cy="858142"/>
      </dsp:txXfrm>
    </dsp:sp>
    <dsp:sp modelId="{6E9F0DC0-2692-4E2A-B5CA-D20C4B08A54D}">
      <dsp:nvSpPr>
        <dsp:cNvPr id="0" name=""/>
        <dsp:cNvSpPr/>
      </dsp:nvSpPr>
      <dsp:spPr>
        <a:xfrm>
          <a:off x="0" y="1003436"/>
          <a:ext cx="4988243" cy="9509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/>
            <a:t>očný optik, zdravotnícky laborant, farmaceutický laborant a ortopedický technik</a:t>
          </a:r>
        </a:p>
      </dsp:txBody>
      <dsp:txXfrm>
        <a:off x="46424" y="1049860"/>
        <a:ext cx="4895395" cy="858142"/>
      </dsp:txXfrm>
    </dsp:sp>
    <dsp:sp modelId="{2D1A8ADA-871A-450B-B9F4-935731337934}">
      <dsp:nvSpPr>
        <dsp:cNvPr id="0" name=""/>
        <dsp:cNvSpPr/>
      </dsp:nvSpPr>
      <dsp:spPr>
        <a:xfrm>
          <a:off x="0" y="2003387"/>
          <a:ext cx="4988243" cy="9509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 dirty="0"/>
            <a:t> overenie spôsobilosti zamestnávateľa poskytovať praktické vyučovanie overuje SKMTP</a:t>
          </a:r>
          <a:endParaRPr lang="en-US" sz="1700" kern="1200" dirty="0"/>
        </a:p>
      </dsp:txBody>
      <dsp:txXfrm>
        <a:off x="46424" y="2049811"/>
        <a:ext cx="4895395" cy="858142"/>
      </dsp:txXfrm>
    </dsp:sp>
    <dsp:sp modelId="{DC936540-C703-4A74-BDF1-FE0CA0727588}">
      <dsp:nvSpPr>
        <dsp:cNvPr id="0" name=""/>
        <dsp:cNvSpPr/>
      </dsp:nvSpPr>
      <dsp:spPr>
        <a:xfrm>
          <a:off x="0" y="3003338"/>
          <a:ext cx="4988243" cy="9509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kern="1200"/>
            <a:t>Na spustenie systému duálneho vzdelávania na SZŠ  Ministerstvo zdravotníctva SR vytvára pracovnú skupinu</a:t>
          </a:r>
        </a:p>
      </dsp:txBody>
      <dsp:txXfrm>
        <a:off x="46424" y="3049762"/>
        <a:ext cx="4895395" cy="858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982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/>
              <a:t>MZ Ustanovuje štandardy vzdelávania na získanie odbornej spôsobilosti na výkon odborných pracovných činností v príslušných zdravotníckych povolaniach (NV SR č. 296/2010 Z. z.)</a:t>
            </a:r>
            <a:r>
              <a:rPr lang="sk-S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 vysokoškolskom vzdelaní prvého stupňa v študijných programoch v študijných odboroch podľa článku 3 odseku 1 ministerstvo posudzuje splnenie štandardov vzdelávania na získanie odbornej spôsobilosti na výkon odborných pracovných činností v zdravotníckych povolaniach podľa článku 3 odseku 2 uvedených v prílohe č. 2 písmena A až L a N nariadenia vlády SR č. 296/2010 Z. z. o odbornej spôsobilosti na výkon zdravotníckeho povolania, spôsobe ďalšieho vzdelávania zdravotníckych pracovníkov, sústave špecializačných odborov a sústave certifikovaných pracovných činností v znení neskorších predpisov.</a:t>
            </a: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263A9166-81AF-4CBB-9CDD-AFE71D875B59}" type="datetime1">
              <a:rPr lang="sk-SK" smtClean="0"/>
              <a:t>20. 4. 2026</a:t>
            </a:fld>
            <a:endParaRPr lang="en-US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B41D33-19C8-4450-B3C5-BE83E9C8F0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7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50D5A57B-E703-4945-9ACF-055AF93E0A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3566" y="1727688"/>
            <a:ext cx="3657014" cy="125026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>
                <a:solidFill>
                  <a:srgbClr val="1E4E9D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sk-SK" sz="330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HLAVNÝ</a:t>
            </a:r>
            <a:br>
              <a:rPr lang="sk-SK" sz="330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330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NÁZOV</a:t>
            </a:r>
            <a:br>
              <a:rPr lang="sk-SK" sz="330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k-SK" sz="330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PREZENTÁCIE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012F37C-531A-4E8B-AE1A-512E13ED68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 lang="sk-SK" sz="1000" smtClean="0">
                <a:solidFill>
                  <a:schemeClr val="bg2">
                    <a:lumMod val="9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sk-SK"/>
              <a:t>18. 11. 2025</a:t>
            </a:r>
            <a:endParaRPr lang="x-none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B47F917-C506-4C79-85FC-215218A7B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>
            <a:lvl1pPr algn="r">
              <a:defRPr lang="sk-SK" sz="1000" smtClean="0">
                <a:solidFill>
                  <a:schemeClr val="bg2">
                    <a:lumMod val="9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18423C85-A853-40CA-9DDB-5978DD36E15C}" type="slidenum">
              <a:rPr lang="x-none" smtClean="0"/>
              <a:pPr/>
              <a:t>‹#›</a:t>
            </a:fld>
            <a:endParaRPr lang="x-none"/>
          </a:p>
        </p:txBody>
      </p:sp>
      <p:cxnSp>
        <p:nvCxnSpPr>
          <p:cNvPr id="13" name="Rovná spojnica 4">
            <a:extLst>
              <a:ext uri="{FF2B5EF4-FFF2-40B4-BE49-F238E27FC236}">
                <a16:creationId xmlns:a16="http://schemas.microsoft.com/office/drawing/2014/main" id="{53C36586-2379-7E4F-8BCF-4CF763AB08D4}"/>
              </a:ext>
            </a:extLst>
          </p:cNvPr>
          <p:cNvCxnSpPr/>
          <p:nvPr/>
        </p:nvCxnSpPr>
        <p:spPr>
          <a:xfrm>
            <a:off x="4599586" y="2"/>
            <a:ext cx="0" cy="2352821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Rovná spojnica 5">
            <a:extLst>
              <a:ext uri="{FF2B5EF4-FFF2-40B4-BE49-F238E27FC236}">
                <a16:creationId xmlns:a16="http://schemas.microsoft.com/office/drawing/2014/main" id="{070FE1AF-EE3E-9F41-8B9E-369863B6B2FD}"/>
              </a:ext>
            </a:extLst>
          </p:cNvPr>
          <p:cNvCxnSpPr>
            <a:cxnSpLocks/>
          </p:cNvCxnSpPr>
          <p:nvPr/>
        </p:nvCxnSpPr>
        <p:spPr>
          <a:xfrm>
            <a:off x="4599586" y="2352820"/>
            <a:ext cx="0" cy="43258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nica 6">
            <a:extLst>
              <a:ext uri="{FF2B5EF4-FFF2-40B4-BE49-F238E27FC236}">
                <a16:creationId xmlns:a16="http://schemas.microsoft.com/office/drawing/2014/main" id="{0E4B2B91-8C61-FD43-8480-905AF0986FE2}"/>
              </a:ext>
            </a:extLst>
          </p:cNvPr>
          <p:cNvCxnSpPr>
            <a:cxnSpLocks/>
          </p:cNvCxnSpPr>
          <p:nvPr/>
        </p:nvCxnSpPr>
        <p:spPr>
          <a:xfrm>
            <a:off x="4599586" y="2785402"/>
            <a:ext cx="0" cy="235809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Obrázok 2">
            <a:extLst>
              <a:ext uri="{FF2B5EF4-FFF2-40B4-BE49-F238E27FC236}">
                <a16:creationId xmlns:a16="http://schemas.microsoft.com/office/drawing/2014/main" id="{BF2811F3-C319-C942-98F7-AF6F8A694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26" y="1843906"/>
            <a:ext cx="3877010" cy="1017830"/>
          </a:xfrm>
          <a:prstGeom prst="rect">
            <a:avLst/>
          </a:prstGeom>
        </p:spPr>
      </p:pic>
      <p:cxnSp>
        <p:nvCxnSpPr>
          <p:cNvPr id="10" name="Rovná spojnica 4">
            <a:extLst>
              <a:ext uri="{FF2B5EF4-FFF2-40B4-BE49-F238E27FC236}">
                <a16:creationId xmlns:a16="http://schemas.microsoft.com/office/drawing/2014/main" id="{7D28B030-5419-D041-94D8-F1FBAC4CF9D6}"/>
              </a:ext>
            </a:extLst>
          </p:cNvPr>
          <p:cNvCxnSpPr/>
          <p:nvPr/>
        </p:nvCxnSpPr>
        <p:spPr>
          <a:xfrm>
            <a:off x="4599586" y="2"/>
            <a:ext cx="0" cy="2352821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Rovná spojnica 5">
            <a:extLst>
              <a:ext uri="{FF2B5EF4-FFF2-40B4-BE49-F238E27FC236}">
                <a16:creationId xmlns:a16="http://schemas.microsoft.com/office/drawing/2014/main" id="{03010394-9AA1-5844-A01F-D89EF2924E83}"/>
              </a:ext>
            </a:extLst>
          </p:cNvPr>
          <p:cNvCxnSpPr>
            <a:cxnSpLocks/>
          </p:cNvCxnSpPr>
          <p:nvPr/>
        </p:nvCxnSpPr>
        <p:spPr>
          <a:xfrm>
            <a:off x="4599586" y="2352820"/>
            <a:ext cx="0" cy="43258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6">
            <a:extLst>
              <a:ext uri="{FF2B5EF4-FFF2-40B4-BE49-F238E27FC236}">
                <a16:creationId xmlns:a16="http://schemas.microsoft.com/office/drawing/2014/main" id="{5DE9F893-B943-3B4C-8F59-13E8259933A6}"/>
              </a:ext>
            </a:extLst>
          </p:cNvPr>
          <p:cNvCxnSpPr>
            <a:cxnSpLocks/>
          </p:cNvCxnSpPr>
          <p:nvPr/>
        </p:nvCxnSpPr>
        <p:spPr>
          <a:xfrm>
            <a:off x="4599586" y="2785402"/>
            <a:ext cx="0" cy="235809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Obrázok 2">
            <a:extLst>
              <a:ext uri="{FF2B5EF4-FFF2-40B4-BE49-F238E27FC236}">
                <a16:creationId xmlns:a16="http://schemas.microsoft.com/office/drawing/2014/main" id="{435F55A7-C478-0742-9CC2-452BD7247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26" y="1843906"/>
            <a:ext cx="3877010" cy="1017830"/>
          </a:xfrm>
          <a:prstGeom prst="rect">
            <a:avLst/>
          </a:prstGeom>
        </p:spPr>
      </p:pic>
      <p:cxnSp>
        <p:nvCxnSpPr>
          <p:cNvPr id="18" name="Rovná spojnica 4">
            <a:extLst>
              <a:ext uri="{FF2B5EF4-FFF2-40B4-BE49-F238E27FC236}">
                <a16:creationId xmlns:a16="http://schemas.microsoft.com/office/drawing/2014/main" id="{29ED713F-4C4C-0B47-AF1C-DD8F2210F8FB}"/>
              </a:ext>
            </a:extLst>
          </p:cNvPr>
          <p:cNvCxnSpPr/>
          <p:nvPr/>
        </p:nvCxnSpPr>
        <p:spPr>
          <a:xfrm>
            <a:off x="4599586" y="2"/>
            <a:ext cx="0" cy="2352821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Rovná spojnica 5">
            <a:extLst>
              <a:ext uri="{FF2B5EF4-FFF2-40B4-BE49-F238E27FC236}">
                <a16:creationId xmlns:a16="http://schemas.microsoft.com/office/drawing/2014/main" id="{034E749D-E01D-3847-926B-E6B619053876}"/>
              </a:ext>
            </a:extLst>
          </p:cNvPr>
          <p:cNvCxnSpPr>
            <a:cxnSpLocks/>
          </p:cNvCxnSpPr>
          <p:nvPr/>
        </p:nvCxnSpPr>
        <p:spPr>
          <a:xfrm>
            <a:off x="4599586" y="2352820"/>
            <a:ext cx="0" cy="43258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Rovná spojnica 6">
            <a:extLst>
              <a:ext uri="{FF2B5EF4-FFF2-40B4-BE49-F238E27FC236}">
                <a16:creationId xmlns:a16="http://schemas.microsoft.com/office/drawing/2014/main" id="{ADCDB0B5-8EA5-414B-855B-CE2BF4A97D94}"/>
              </a:ext>
            </a:extLst>
          </p:cNvPr>
          <p:cNvCxnSpPr>
            <a:cxnSpLocks/>
          </p:cNvCxnSpPr>
          <p:nvPr/>
        </p:nvCxnSpPr>
        <p:spPr>
          <a:xfrm>
            <a:off x="4599586" y="2785402"/>
            <a:ext cx="0" cy="2358098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1" name="Obrázok 2">
            <a:extLst>
              <a:ext uri="{FF2B5EF4-FFF2-40B4-BE49-F238E27FC236}">
                <a16:creationId xmlns:a16="http://schemas.microsoft.com/office/drawing/2014/main" id="{914A0D9D-61A3-6D46-A284-9A3669A7C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26" y="1843906"/>
            <a:ext cx="3877010" cy="101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095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272394-FC6D-4A22-BE07-ADB21248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180F69C-06DB-4F8C-82E5-8C59EC8B5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4C1D791-F1F3-4A0B-B0CC-48019C27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18. 11. 2025</a:t>
            </a:r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89041F8-C885-4DA6-BD61-DFFCDCB85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18/11/2025  Nový zákon o psychologickej činnosti a jeho dopady na prax psychológov a psychoterapeutov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062EAFF-187F-432E-B6A2-9F4469558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3C85-A853-40CA-9DDB-5978DD36E15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23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 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>
            <a:spLocks noChangeAspect="1"/>
          </p:cNvSpPr>
          <p:nvPr/>
        </p:nvSpPr>
        <p:spPr>
          <a:xfrm>
            <a:off x="335863" y="450901"/>
            <a:ext cx="2762042" cy="4361606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 sz="135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5893" y="700088"/>
            <a:ext cx="2273889" cy="1291814"/>
          </a:xfrm>
        </p:spPr>
        <p:txBody>
          <a:bodyPr rtlCol="0" anchor="b">
            <a:normAutofit/>
          </a:bodyPr>
          <a:lstStyle>
            <a:lvl1pPr algn="l">
              <a:defRPr sz="18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>
          <a:xfrm>
            <a:off x="3675697" y="884872"/>
            <a:ext cx="4988243" cy="3493662"/>
          </a:xfrm>
        </p:spPr>
        <p:txBody>
          <a:bodyPr rtlCol="0" anchor="ctr">
            <a:normAutofit/>
          </a:bodyPr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 sz="135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50">
                <a:solidFill>
                  <a:schemeClr val="tx2"/>
                </a:solidFill>
              </a:defRPr>
            </a:lvl5pPr>
            <a:lvl6pPr>
              <a:defRPr sz="1050">
                <a:solidFill>
                  <a:schemeClr val="tx2"/>
                </a:solidFill>
              </a:defRPr>
            </a:lvl6pPr>
            <a:lvl7pPr>
              <a:defRPr sz="1050">
                <a:solidFill>
                  <a:schemeClr val="tx2"/>
                </a:solidFill>
              </a:defRPr>
            </a:lvl7pPr>
            <a:lvl8pPr>
              <a:defRPr sz="1050">
                <a:solidFill>
                  <a:schemeClr val="tx2"/>
                </a:solidFill>
              </a:defRPr>
            </a:lvl8pPr>
            <a:lvl9pPr>
              <a:defRPr sz="105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575893" y="2127491"/>
            <a:ext cx="2273889" cy="2251044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200">
                <a:solidFill>
                  <a:srgbClr val="FFFFFF"/>
                </a:solidFill>
              </a:defRPr>
            </a:lvl1pPr>
            <a:lvl2pPr marL="342900" indent="0">
              <a:buNone/>
              <a:defRPr sz="825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8" name="Zástupný symbol dátumu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04464" y="4842687"/>
            <a:ext cx="2133599" cy="273844"/>
          </a:xfrm>
        </p:spPr>
        <p:txBody>
          <a:bodyPr rtlCol="0"/>
          <a:lstStyle/>
          <a:p>
            <a:pPr rtl="0"/>
            <a:fld id="{8E0F2213-F072-487F-8F0F-A8CDB951E5E9}" type="datetime1">
              <a:rPr lang="sk-SK" smtClean="0"/>
              <a:t>20. 4. 2026</a:t>
            </a:fld>
            <a:endParaRPr lang="en-US" dirty="0"/>
          </a:p>
        </p:txBody>
      </p:sp>
      <p:sp>
        <p:nvSpPr>
          <p:cNvPr id="10" name="Zástupný symbol päty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894" y="4839443"/>
            <a:ext cx="5187908" cy="273844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Zástupný symbol čísla snímky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4842687"/>
            <a:ext cx="789383" cy="273844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5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69079" y="1076667"/>
            <a:ext cx="3657014" cy="1250266"/>
          </a:xfrm>
        </p:spPr>
        <p:txBody>
          <a:bodyPr/>
          <a:lstStyle/>
          <a:p>
            <a:br>
              <a:rPr lang="sk-SK" sz="2100" dirty="0"/>
            </a:br>
            <a:endParaRPr lang="sk-SK" sz="2100" dirty="0"/>
          </a:p>
        </p:txBody>
      </p:sp>
      <p:sp>
        <p:nvSpPr>
          <p:cNvPr id="5" name="Obdĺžnik 4"/>
          <p:cNvSpPr/>
          <p:nvPr/>
        </p:nvSpPr>
        <p:spPr>
          <a:xfrm>
            <a:off x="4869079" y="1513113"/>
            <a:ext cx="40145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sz="2100" b="1" dirty="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400" b="1" dirty="0"/>
              <a:t>Súčasné kroky ministerstva zdravotníctva vo vzťahu k stredným zdravotníckym školám</a:t>
            </a:r>
          </a:p>
          <a:p>
            <a:pPr algn="ctr"/>
            <a:r>
              <a:rPr lang="sk-SK" sz="2100" b="1" dirty="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1500" dirty="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sk-SK" sz="1350" dirty="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ASZŠ SR</a:t>
            </a:r>
          </a:p>
          <a:p>
            <a:pPr algn="just"/>
            <a:r>
              <a:rPr lang="sk-SK" sz="1500" dirty="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sz="1200" b="1" dirty="0">
              <a:solidFill>
                <a:srgbClr val="000000"/>
              </a:solidFill>
            </a:endParaRPr>
          </a:p>
          <a:p>
            <a:pPr algn="ctr" fontAlgn="base"/>
            <a:r>
              <a:rPr lang="sk-SK" sz="1200" b="1" dirty="0">
                <a:solidFill>
                  <a:srgbClr val="000000"/>
                </a:solidFill>
              </a:rPr>
              <a:t>  </a:t>
            </a:r>
            <a:r>
              <a:rPr lang="sk-SK" sz="1200" b="1" dirty="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20. apríla 2026</a:t>
            </a:r>
            <a:endParaRPr lang="sk-SK" sz="1200" dirty="0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sk-SK" sz="1050" b="1" dirty="0">
                <a:solidFill>
                  <a:srgbClr val="000000"/>
                </a:solidFill>
              </a:rPr>
              <a:t>  </a:t>
            </a:r>
            <a:endParaRPr lang="sk-SK" sz="1050" dirty="0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179173" y="4473147"/>
            <a:ext cx="5121876" cy="481913"/>
          </a:xfrm>
          <a:prstGeom prst="rect">
            <a:avLst/>
          </a:prstGeom>
        </p:spPr>
        <p:txBody>
          <a:bodyPr vert="horz" wrap="none" lIns="68580" tIns="34290" rIns="68580" bIns="34290" rtlCol="0" anchor="ctr">
            <a:normAutofit/>
          </a:bodyPr>
          <a:lstStyle/>
          <a:p>
            <a:r>
              <a:rPr lang="sk-SK" sz="105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Obdĺžnik 7"/>
          <p:cNvSpPr/>
          <p:nvPr/>
        </p:nvSpPr>
        <p:spPr>
          <a:xfrm>
            <a:off x="5066270" y="3771513"/>
            <a:ext cx="92546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sk-SK" sz="1350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735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B035E-506B-26C7-3FC4-6B7ACCA26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B24262B4-EFA3-CCAA-125A-CEDD6EA98788}"/>
              </a:ext>
            </a:extLst>
          </p:cNvPr>
          <p:cNvSpPr txBox="1">
            <a:spLocks/>
          </p:cNvSpPr>
          <p:nvPr/>
        </p:nvSpPr>
        <p:spPr>
          <a:xfrm>
            <a:off x="371023" y="979717"/>
            <a:ext cx="8094662" cy="306183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endParaRPr lang="sk-SK" sz="1500" b="1" dirty="0">
              <a:solidFill>
                <a:srgbClr val="1E4E9D"/>
              </a:solidFill>
            </a:endParaRPr>
          </a:p>
          <a:p>
            <a:r>
              <a:rPr lang="sk-SK" sz="2400" b="1" dirty="0"/>
              <a:t>Vzdelávanie sestier</a:t>
            </a:r>
          </a:p>
          <a:p>
            <a:endParaRPr lang="sk-SK" sz="2400" b="1" dirty="0"/>
          </a:p>
          <a:p>
            <a:r>
              <a:rPr lang="sk-SK" sz="2400" b="1" dirty="0"/>
              <a:t>Vzdelávanie sanitárov</a:t>
            </a:r>
          </a:p>
          <a:p>
            <a:endParaRPr lang="sk-SK" sz="2400" b="1" dirty="0"/>
          </a:p>
          <a:p>
            <a:r>
              <a:rPr lang="sk-SK" sz="2400" b="1" dirty="0"/>
              <a:t>Duálne vzdelávanie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endParaRPr lang="sk-SK" sz="1500" dirty="0">
              <a:solidFill>
                <a:srgbClr val="1E4E9D"/>
              </a:solidFill>
            </a:endParaRPr>
          </a:p>
          <a:p>
            <a:endParaRPr lang="sk-SK" sz="1500" dirty="0">
              <a:solidFill>
                <a:srgbClr val="1E4E9D"/>
              </a:solidFill>
            </a:endParaRPr>
          </a:p>
          <a:p>
            <a:endParaRPr lang="sk-SK" sz="1500" dirty="0">
              <a:solidFill>
                <a:srgbClr val="1E4E9D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sk-SK" sz="1500" dirty="0">
              <a:solidFill>
                <a:srgbClr val="1E4E9D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sk-SK" sz="1500" dirty="0">
              <a:solidFill>
                <a:srgbClr val="1E4E9D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sk-SK" sz="1500" dirty="0">
              <a:solidFill>
                <a:srgbClr val="1E4E9D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1E4E9D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sk-SK" sz="1500" dirty="0"/>
          </a:p>
          <a:p>
            <a:pPr marL="257175" indent="-257175">
              <a:buClr>
                <a:srgbClr val="1E4E9D"/>
              </a:buClr>
              <a:buFont typeface="Arial" panose="020B0604020202020204" pitchFamily="34" charset="0"/>
              <a:buChar char="•"/>
            </a:pPr>
            <a:endParaRPr lang="sk-SK" sz="1500" dirty="0"/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9E9183DA-9092-2C9C-5E73-DCE4BB5A5170}"/>
              </a:ext>
            </a:extLst>
          </p:cNvPr>
          <p:cNvGrpSpPr/>
          <p:nvPr/>
        </p:nvGrpSpPr>
        <p:grpSpPr>
          <a:xfrm>
            <a:off x="342900" y="0"/>
            <a:ext cx="8394700" cy="1085567"/>
            <a:chOff x="819150" y="0"/>
            <a:chExt cx="11372849" cy="1447422"/>
          </a:xfrm>
        </p:grpSpPr>
        <p:sp>
          <p:nvSpPr>
            <p:cNvPr id="5" name="Obdĺžnik 4">
              <a:extLst>
                <a:ext uri="{FF2B5EF4-FFF2-40B4-BE49-F238E27FC236}">
                  <a16:creationId xmlns:a16="http://schemas.microsoft.com/office/drawing/2014/main" id="{D0E98422-14B7-B32A-3B0F-D32B58DD6C9D}"/>
                </a:ext>
              </a:extLst>
            </p:cNvPr>
            <p:cNvSpPr/>
            <p:nvPr/>
          </p:nvSpPr>
          <p:spPr>
            <a:xfrm>
              <a:off x="819150" y="482474"/>
              <a:ext cx="11372849" cy="482474"/>
            </a:xfrm>
            <a:prstGeom prst="rect">
              <a:avLst/>
            </a:prstGeom>
            <a:solidFill>
              <a:srgbClr val="1E4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6675"/>
              <a:r>
                <a:rPr lang="sk-SK" sz="2025" b="1" dirty="0"/>
                <a:t>   </a:t>
              </a:r>
              <a:r>
                <a:rPr lang="sk-SK" sz="2100" dirty="0"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sk-SK" sz="2100" b="1" dirty="0"/>
                <a:t>Tri hlavné témy: </a:t>
              </a:r>
              <a:endParaRPr lang="sk-SK" sz="2025" b="1" dirty="0"/>
            </a:p>
          </p:txBody>
        </p:sp>
        <p:cxnSp>
          <p:nvCxnSpPr>
            <p:cNvPr id="6" name="Rovná spojnica 5">
              <a:extLst>
                <a:ext uri="{FF2B5EF4-FFF2-40B4-BE49-F238E27FC236}">
                  <a16:creationId xmlns:a16="http://schemas.microsoft.com/office/drawing/2014/main" id="{C021A075-3249-E6DF-B568-246B2692C2DB}"/>
                </a:ext>
              </a:extLst>
            </p:cNvPr>
            <p:cNvCxnSpPr/>
            <p:nvPr/>
          </p:nvCxnSpPr>
          <p:spPr>
            <a:xfrm flipV="1">
              <a:off x="838200" y="964948"/>
              <a:ext cx="0" cy="482474"/>
            </a:xfrm>
            <a:prstGeom prst="line">
              <a:avLst/>
            </a:prstGeom>
            <a:ln w="38100">
              <a:solidFill>
                <a:srgbClr val="E3000F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Rovná spojnica 6">
              <a:extLst>
                <a:ext uri="{FF2B5EF4-FFF2-40B4-BE49-F238E27FC236}">
                  <a16:creationId xmlns:a16="http://schemas.microsoft.com/office/drawing/2014/main" id="{3593FACE-8F52-6CEB-29F9-8666DBBB5246}"/>
                </a:ext>
              </a:extLst>
            </p:cNvPr>
            <p:cNvCxnSpPr/>
            <p:nvPr/>
          </p:nvCxnSpPr>
          <p:spPr>
            <a:xfrm>
              <a:off x="838200" y="0"/>
              <a:ext cx="0" cy="482474"/>
            </a:xfrm>
            <a:prstGeom prst="line">
              <a:avLst/>
            </a:prstGeom>
            <a:ln w="38100">
              <a:solidFill>
                <a:srgbClr val="DEDE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DB0DD5F8-B2C5-CC13-6300-DD1B144EF6D0}"/>
              </a:ext>
            </a:extLst>
          </p:cNvPr>
          <p:cNvGrpSpPr/>
          <p:nvPr/>
        </p:nvGrpSpPr>
        <p:grpSpPr>
          <a:xfrm>
            <a:off x="1" y="4590333"/>
            <a:ext cx="9143999" cy="248055"/>
            <a:chOff x="0" y="6120444"/>
            <a:chExt cx="12191999" cy="330740"/>
          </a:xfrm>
        </p:grpSpPr>
        <p:pic>
          <p:nvPicPr>
            <p:cNvPr id="8" name="Obrázok 7" descr="Obrázok, na ktorom je objekt, modré, mesto, znak&#10;&#10;Automaticky generovaný popis">
              <a:extLst>
                <a:ext uri="{FF2B5EF4-FFF2-40B4-BE49-F238E27FC236}">
                  <a16:creationId xmlns:a16="http://schemas.microsoft.com/office/drawing/2014/main" id="{A509449F-4C69-118C-925D-690D0F1C2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4823" y="6120444"/>
              <a:ext cx="1259820" cy="330740"/>
            </a:xfrm>
            <a:prstGeom prst="rect">
              <a:avLst/>
            </a:prstGeom>
          </p:spPr>
        </p:pic>
        <p:cxnSp>
          <p:nvCxnSpPr>
            <p:cNvPr id="10" name="Rovná spojnica 9">
              <a:extLst>
                <a:ext uri="{FF2B5EF4-FFF2-40B4-BE49-F238E27FC236}">
                  <a16:creationId xmlns:a16="http://schemas.microsoft.com/office/drawing/2014/main" id="{40FB9F37-4CAC-B437-9E29-C2138FB09AE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236327"/>
              <a:ext cx="10420066" cy="0"/>
            </a:xfrm>
            <a:prstGeom prst="line">
              <a:avLst/>
            </a:prstGeom>
            <a:ln w="12700">
              <a:solidFill>
                <a:srgbClr val="E300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>
              <a:extLst>
                <a:ext uri="{FF2B5EF4-FFF2-40B4-BE49-F238E27FC236}">
                  <a16:creationId xmlns:a16="http://schemas.microsoft.com/office/drawing/2014/main" id="{F5521438-3EEB-5FE3-3A70-8BF567459D73}"/>
                </a:ext>
              </a:extLst>
            </p:cNvPr>
            <p:cNvCxnSpPr>
              <a:cxnSpLocks/>
            </p:cNvCxnSpPr>
            <p:nvPr/>
          </p:nvCxnSpPr>
          <p:spPr>
            <a:xfrm>
              <a:off x="11182350" y="6236327"/>
              <a:ext cx="1009649" cy="0"/>
            </a:xfrm>
            <a:prstGeom prst="line">
              <a:avLst/>
            </a:prstGeom>
            <a:ln w="12700">
              <a:solidFill>
                <a:srgbClr val="E300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E3CF9899-74AB-B416-E803-6D312D6DD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15127" y="4695426"/>
            <a:ext cx="5442974" cy="273844"/>
          </a:xfrm>
        </p:spPr>
        <p:txBody>
          <a:bodyPr/>
          <a:lstStyle/>
          <a:p>
            <a:endParaRPr lang="sk-SK" sz="105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ástupný objekt pre pätu 1">
            <a:extLst>
              <a:ext uri="{FF2B5EF4-FFF2-40B4-BE49-F238E27FC236}">
                <a16:creationId xmlns:a16="http://schemas.microsoft.com/office/drawing/2014/main" id="{865DEA08-6B1F-189A-A988-1B0CFDA48ADB}"/>
              </a:ext>
            </a:extLst>
          </p:cNvPr>
          <p:cNvSpPr txBox="1">
            <a:spLocks/>
          </p:cNvSpPr>
          <p:nvPr/>
        </p:nvSpPr>
        <p:spPr>
          <a:xfrm>
            <a:off x="628650" y="4677246"/>
            <a:ext cx="911283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sk-SK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75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682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B46466F-BC3B-B82D-DD04-6BCE4EE2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3" y="700088"/>
            <a:ext cx="2273889" cy="129181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sk-SK" sz="1500" b="1" dirty="0"/>
              <a:t>Vzdelávanie sestier</a:t>
            </a:r>
            <a:endParaRPr lang="en-US" sz="150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11B14E8-59A8-FD19-F04A-8A6305D74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5893" y="2127491"/>
            <a:ext cx="2273889" cy="2251044"/>
          </a:xfrm>
        </p:spPr>
        <p:txBody>
          <a:bodyPr/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1500" dirty="0"/>
              <a:t> súčasné limity  </a:t>
            </a:r>
          </a:p>
          <a:p>
            <a:endParaRPr lang="en-US" dirty="0"/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DA04E09-F9BE-2A7D-2698-FCD67EF9D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04464" y="4842687"/>
            <a:ext cx="2133599" cy="273844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450"/>
              </a:spcAft>
            </a:pPr>
            <a:fld id="{8E0F2213-F072-487F-8F0F-A8CDB951E5E9}" type="datetime1">
              <a:rPr lang="sk-SK" smtClean="0"/>
              <a:pPr>
                <a:spcAft>
                  <a:spcPts val="450"/>
                </a:spcAft>
              </a:pPr>
              <a:t>20. 4. 2026</a:t>
            </a:fld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CB6B3772-08DB-236B-DADE-891676B1F5D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75697" y="884872"/>
          <a:ext cx="4988243" cy="3493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4749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D1FD0-7BB0-47D7-8C85-D0FCC08B4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32B13E3-DCB4-842D-04E5-3A6D99DB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3" y="700088"/>
            <a:ext cx="2273889" cy="129181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sk-SK" sz="1500" b="1" dirty="0"/>
              <a:t>Vzdelávanie sestier</a:t>
            </a:r>
            <a:endParaRPr lang="en-US" sz="150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9E40F2A-D880-0B1E-0407-5CA08CFDD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5893" y="2127491"/>
            <a:ext cx="2273889" cy="2251044"/>
          </a:xfrm>
        </p:spPr>
        <p:txBody>
          <a:bodyPr/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1500" dirty="0"/>
              <a:t>Možnosti získania kvalifikácií v SR v súčasnosti</a:t>
            </a:r>
          </a:p>
          <a:p>
            <a:endParaRPr lang="en-US" dirty="0"/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D11F74C-F68B-DBF8-6222-5103383FE0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04464" y="4842687"/>
            <a:ext cx="2133599" cy="273844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450"/>
              </a:spcAft>
            </a:pPr>
            <a:fld id="{8E0F2213-F072-487F-8F0F-A8CDB951E5E9}" type="datetime1">
              <a:rPr lang="sk-SK" smtClean="0"/>
              <a:pPr>
                <a:spcAft>
                  <a:spcPts val="450"/>
                </a:spcAft>
              </a:pPr>
              <a:t>20. 4. 2026</a:t>
            </a:fld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F2D570F6-5B06-6B75-3E43-E780A2F859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5921371"/>
              </p:ext>
            </p:extLst>
          </p:nvPr>
        </p:nvGraphicFramePr>
        <p:xfrm>
          <a:off x="3675697" y="884872"/>
          <a:ext cx="4988243" cy="3957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5028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38090-351B-8BBC-615F-3897E1C5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3718D5A-7B7A-9E21-FB42-694BBA6AC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3" y="700088"/>
            <a:ext cx="2273889" cy="129181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sk-SK" sz="1500" b="1" dirty="0"/>
              <a:t>Vzdelávanie sestier</a:t>
            </a:r>
            <a:endParaRPr lang="en-US" sz="150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275A677E-5666-2A42-6EC7-4C8C5B5AD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5893" y="2127491"/>
            <a:ext cx="2273889" cy="2251044"/>
          </a:xfrm>
        </p:spPr>
        <p:txBody>
          <a:bodyPr/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1500" b="1" dirty="0"/>
              <a:t>Limity Európskej komisie v nadväznosti na Smernicu </a:t>
            </a:r>
            <a:r>
              <a:rPr lang="sk-SK" sz="1500" dirty="0"/>
              <a:t>2005/36/ES o uznávaní odborných kvalifikácií</a:t>
            </a:r>
          </a:p>
          <a:p>
            <a:endParaRPr lang="sk-SK" sz="1500" dirty="0"/>
          </a:p>
          <a:p>
            <a:endParaRPr lang="en-US" dirty="0"/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F6048BC-C198-47ED-2603-66E1E8F0F6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04464" y="4842687"/>
            <a:ext cx="2133599" cy="273844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450"/>
              </a:spcAft>
            </a:pPr>
            <a:fld id="{8E0F2213-F072-487F-8F0F-A8CDB951E5E9}" type="datetime1">
              <a:rPr lang="sk-SK" smtClean="0"/>
              <a:pPr>
                <a:spcAft>
                  <a:spcPts val="450"/>
                </a:spcAft>
              </a:pPr>
              <a:t>20. 4. 2026</a:t>
            </a:fld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0D69F22C-2CCB-D426-6BD7-3B782BFEA3E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75697" y="884872"/>
          <a:ext cx="4988243" cy="3957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4059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511CDE-81E2-3482-54DD-8348B8BC2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4" y="526617"/>
            <a:ext cx="8272212" cy="89154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sk-SK" sz="1950" i="1" u="sng" dirty="0"/>
              <a:t>Aktuálne </a:t>
            </a:r>
            <a:r>
              <a:rPr lang="sk-SK" sz="1950" i="1" u="sng" dirty="0" err="1"/>
              <a:t>kŕoky</a:t>
            </a:r>
            <a:r>
              <a:rPr lang="sk-SK" sz="1950" i="1" u="sng" dirty="0"/>
              <a:t> MZ SR</a:t>
            </a:r>
            <a:br>
              <a:rPr lang="sk-SK" sz="1950" dirty="0"/>
            </a:br>
            <a:endParaRPr lang="sk-SK" sz="1950" dirty="0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8236D41-47A4-B7FA-813A-6073F4CC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04464" y="4817936"/>
            <a:ext cx="2133599" cy="273844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450"/>
              </a:spcAft>
            </a:pPr>
            <a:fld id="{3C41EE83-41C4-4769-B557-1F2058CEC147}" type="datetime1">
              <a:rPr lang="sk-SK" smtClean="0"/>
              <a:pPr>
                <a:spcAft>
                  <a:spcPts val="450"/>
                </a:spcAft>
              </a:pPr>
              <a:t>20. 4. 2026</a:t>
            </a:fld>
            <a:endParaRPr lang="en-US"/>
          </a:p>
        </p:txBody>
      </p:sp>
      <p:graphicFrame>
        <p:nvGraphicFramePr>
          <p:cNvPr id="8" name="Zástupný objekt pre obsah 2">
            <a:extLst>
              <a:ext uri="{FF2B5EF4-FFF2-40B4-BE49-F238E27FC236}">
                <a16:creationId xmlns:a16="http://schemas.microsoft.com/office/drawing/2014/main" id="{89DBED0E-D73C-1098-D96C-D9703F8AA5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35895" y="1155032"/>
          <a:ext cx="8272211" cy="3326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189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3A7613-4CF4-DBD1-DB0A-F355187F7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4" y="526617"/>
            <a:ext cx="8272212" cy="891540"/>
          </a:xfrm>
        </p:spPr>
        <p:txBody>
          <a:bodyPr anchor="b">
            <a:normAutofit/>
          </a:bodyPr>
          <a:lstStyle/>
          <a:p>
            <a:r>
              <a:rPr lang="sk-SK" dirty="0"/>
              <a:t>Vzdelávanie sanitárov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95B7D9D-0003-CDF0-6100-C2A6E5CEB9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04464" y="4817936"/>
            <a:ext cx="2133599" cy="273844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450"/>
              </a:spcAft>
            </a:pPr>
            <a:fld id="{3C41EE83-41C4-4769-B557-1F2058CEC147}" type="datetime1">
              <a:rPr lang="sk-SK" smtClean="0"/>
              <a:pPr>
                <a:spcAft>
                  <a:spcPts val="450"/>
                </a:spcAft>
              </a:pPr>
              <a:t>20. 4. 2026</a:t>
            </a:fld>
            <a:endParaRPr lang="en-US"/>
          </a:p>
        </p:txBody>
      </p:sp>
      <p:graphicFrame>
        <p:nvGraphicFramePr>
          <p:cNvPr id="6" name="Zástupný objekt pre obsah 2">
            <a:extLst>
              <a:ext uri="{FF2B5EF4-FFF2-40B4-BE49-F238E27FC236}">
                <a16:creationId xmlns:a16="http://schemas.microsoft.com/office/drawing/2014/main" id="{D3309F28-084E-D99F-E2AD-B3BE6C9FBC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35895" y="1755648"/>
          <a:ext cx="8272211" cy="306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821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59519-32DE-F05E-7AC1-C83A3DA35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9FC56AA-F2FF-F2D4-BE55-F06F5D350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67" y="1393262"/>
            <a:ext cx="2273889" cy="129181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br>
              <a:rPr lang="sk-SK" sz="1500" b="1" dirty="0"/>
            </a:br>
            <a:r>
              <a:rPr lang="sk-SK" sz="1500" b="1" dirty="0"/>
              <a:t>DUÁLNE VZDELÁVANIE</a:t>
            </a:r>
            <a:endParaRPr lang="en-US" sz="150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30A0127D-BB51-BF21-996B-FEB0FDC43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5893" y="2127491"/>
            <a:ext cx="2273889" cy="2251044"/>
          </a:xfrm>
        </p:spPr>
        <p:txBody>
          <a:bodyPr/>
          <a:lstStyle/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sz="1500" b="1" dirty="0"/>
              <a:t> </a:t>
            </a:r>
            <a:endParaRPr lang="sk-SK" sz="1500" dirty="0"/>
          </a:p>
          <a:p>
            <a:endParaRPr lang="sk-SK" sz="1500" dirty="0"/>
          </a:p>
          <a:p>
            <a:endParaRPr lang="en-US" dirty="0"/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2F507B3-FF23-CBAC-50EC-C0FF47461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04464" y="4842687"/>
            <a:ext cx="2133599" cy="273844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450"/>
              </a:spcAft>
            </a:pPr>
            <a:fld id="{8E0F2213-F072-487F-8F0F-A8CDB951E5E9}" type="datetime1">
              <a:rPr lang="sk-SK" smtClean="0"/>
              <a:pPr>
                <a:spcAft>
                  <a:spcPts val="450"/>
                </a:spcAft>
              </a:pPr>
              <a:t>20. 4. 2026</a:t>
            </a:fld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B1E956C8-0989-BDF6-7758-477BCA948A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75697" y="884872"/>
          <a:ext cx="4988243" cy="3957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959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18156-0E12-0DE8-13A7-1996677A5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603CFF64-0A67-87E0-9C0A-BE223148AC80}"/>
              </a:ext>
            </a:extLst>
          </p:cNvPr>
          <p:cNvSpPr txBox="1">
            <a:spLocks/>
          </p:cNvSpPr>
          <p:nvPr/>
        </p:nvSpPr>
        <p:spPr>
          <a:xfrm>
            <a:off x="500064" y="833177"/>
            <a:ext cx="8323418" cy="37942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350"/>
              <a:t> </a:t>
            </a:r>
            <a:br>
              <a:rPr lang="sk-SK" sz="1500"/>
            </a:br>
            <a:r>
              <a:rPr lang="sk-SK" sz="1500">
                <a:solidFill>
                  <a:srgbClr val="1E4E9D"/>
                </a:solidFill>
              </a:rPr>
              <a:t> </a:t>
            </a:r>
            <a:endParaRPr lang="sk-SK" sz="1500"/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328D79A6-0E10-5657-53C4-34E6B3EEC127}"/>
              </a:ext>
            </a:extLst>
          </p:cNvPr>
          <p:cNvGrpSpPr/>
          <p:nvPr/>
        </p:nvGrpSpPr>
        <p:grpSpPr>
          <a:xfrm>
            <a:off x="500064" y="-241300"/>
            <a:ext cx="8529637" cy="1235119"/>
            <a:chOff x="819150" y="0"/>
            <a:chExt cx="11372849" cy="1447422"/>
          </a:xfrm>
        </p:grpSpPr>
        <p:sp>
          <p:nvSpPr>
            <p:cNvPr id="5" name="Obdĺžnik 4">
              <a:extLst>
                <a:ext uri="{FF2B5EF4-FFF2-40B4-BE49-F238E27FC236}">
                  <a16:creationId xmlns:a16="http://schemas.microsoft.com/office/drawing/2014/main" id="{73C555EB-67B0-6A2E-0B53-D00B58651668}"/>
                </a:ext>
              </a:extLst>
            </p:cNvPr>
            <p:cNvSpPr/>
            <p:nvPr/>
          </p:nvSpPr>
          <p:spPr>
            <a:xfrm>
              <a:off x="819150" y="717741"/>
              <a:ext cx="11372849" cy="439574"/>
            </a:xfrm>
            <a:prstGeom prst="rect">
              <a:avLst/>
            </a:prstGeom>
            <a:solidFill>
              <a:srgbClr val="1E4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6675" algn="ctr"/>
              <a:r>
                <a:rPr lang="sk-SK" sz="2025" b="1"/>
                <a:t> </a:t>
              </a:r>
            </a:p>
          </p:txBody>
        </p:sp>
        <p:cxnSp>
          <p:nvCxnSpPr>
            <p:cNvPr id="6" name="Rovná spojnica 5">
              <a:extLst>
                <a:ext uri="{FF2B5EF4-FFF2-40B4-BE49-F238E27FC236}">
                  <a16:creationId xmlns:a16="http://schemas.microsoft.com/office/drawing/2014/main" id="{A042A32C-894F-A526-7862-4C2BE1229207}"/>
                </a:ext>
              </a:extLst>
            </p:cNvPr>
            <p:cNvCxnSpPr/>
            <p:nvPr/>
          </p:nvCxnSpPr>
          <p:spPr>
            <a:xfrm flipV="1">
              <a:off x="838200" y="964948"/>
              <a:ext cx="0" cy="482474"/>
            </a:xfrm>
            <a:prstGeom prst="line">
              <a:avLst/>
            </a:prstGeom>
            <a:ln w="38100">
              <a:solidFill>
                <a:srgbClr val="E3000F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Rovná spojnica 6">
              <a:extLst>
                <a:ext uri="{FF2B5EF4-FFF2-40B4-BE49-F238E27FC236}">
                  <a16:creationId xmlns:a16="http://schemas.microsoft.com/office/drawing/2014/main" id="{6875DAF9-7752-71B4-4A32-222128DABA64}"/>
                </a:ext>
              </a:extLst>
            </p:cNvPr>
            <p:cNvCxnSpPr/>
            <p:nvPr/>
          </p:nvCxnSpPr>
          <p:spPr>
            <a:xfrm>
              <a:off x="838200" y="0"/>
              <a:ext cx="0" cy="482474"/>
            </a:xfrm>
            <a:prstGeom prst="line">
              <a:avLst/>
            </a:prstGeom>
            <a:ln w="38100">
              <a:solidFill>
                <a:srgbClr val="DEDE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169EC6AB-BD8C-A7EE-E132-C322EBACB5C8}"/>
              </a:ext>
            </a:extLst>
          </p:cNvPr>
          <p:cNvGrpSpPr/>
          <p:nvPr/>
        </p:nvGrpSpPr>
        <p:grpSpPr>
          <a:xfrm>
            <a:off x="1" y="4590333"/>
            <a:ext cx="9143999" cy="248055"/>
            <a:chOff x="0" y="6120444"/>
            <a:chExt cx="12191999" cy="330740"/>
          </a:xfrm>
        </p:grpSpPr>
        <p:pic>
          <p:nvPicPr>
            <p:cNvPr id="8" name="Obrázok 7" descr="Obrázok, na ktorom je objekt, modré, mesto, znak&#10;&#10;Automaticky generovaný popis">
              <a:extLst>
                <a:ext uri="{FF2B5EF4-FFF2-40B4-BE49-F238E27FC236}">
                  <a16:creationId xmlns:a16="http://schemas.microsoft.com/office/drawing/2014/main" id="{06065A06-B3B1-FD32-236D-25B6FFFD3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4823" y="6120444"/>
              <a:ext cx="1259820" cy="330740"/>
            </a:xfrm>
            <a:prstGeom prst="rect">
              <a:avLst/>
            </a:prstGeom>
          </p:spPr>
        </p:pic>
        <p:cxnSp>
          <p:nvCxnSpPr>
            <p:cNvPr id="10" name="Rovná spojnica 9">
              <a:extLst>
                <a:ext uri="{FF2B5EF4-FFF2-40B4-BE49-F238E27FC236}">
                  <a16:creationId xmlns:a16="http://schemas.microsoft.com/office/drawing/2014/main" id="{2F42AD24-2D78-A7B7-EBC2-309C132E2E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236327"/>
              <a:ext cx="10420066" cy="0"/>
            </a:xfrm>
            <a:prstGeom prst="line">
              <a:avLst/>
            </a:prstGeom>
            <a:ln w="12700">
              <a:solidFill>
                <a:srgbClr val="E300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>
              <a:extLst>
                <a:ext uri="{FF2B5EF4-FFF2-40B4-BE49-F238E27FC236}">
                  <a16:creationId xmlns:a16="http://schemas.microsoft.com/office/drawing/2014/main" id="{6FDF961E-3A84-E53D-9EE3-A3D3AF30DB85}"/>
                </a:ext>
              </a:extLst>
            </p:cNvPr>
            <p:cNvCxnSpPr>
              <a:cxnSpLocks/>
            </p:cNvCxnSpPr>
            <p:nvPr/>
          </p:nvCxnSpPr>
          <p:spPr>
            <a:xfrm>
              <a:off x="11182350" y="6236327"/>
              <a:ext cx="1009649" cy="0"/>
            </a:xfrm>
            <a:prstGeom prst="line">
              <a:avLst/>
            </a:prstGeom>
            <a:ln w="12700">
              <a:solidFill>
                <a:srgbClr val="E300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CF7F2250-C244-2AB6-7ED2-EAD6060F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6774" y="4677245"/>
            <a:ext cx="7038275" cy="273844"/>
          </a:xfrm>
        </p:spPr>
        <p:txBody>
          <a:bodyPr/>
          <a:lstStyle/>
          <a:p>
            <a:endParaRPr lang="sk-SK" sz="105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ástupný objekt pre pätu 1">
            <a:extLst>
              <a:ext uri="{FF2B5EF4-FFF2-40B4-BE49-F238E27FC236}">
                <a16:creationId xmlns:a16="http://schemas.microsoft.com/office/drawing/2014/main" id="{283EC0EE-45C2-97A8-2F5A-66FE1F08F8BD}"/>
              </a:ext>
            </a:extLst>
          </p:cNvPr>
          <p:cNvSpPr txBox="1">
            <a:spLocks/>
          </p:cNvSpPr>
          <p:nvPr/>
        </p:nvSpPr>
        <p:spPr>
          <a:xfrm>
            <a:off x="628650" y="4677246"/>
            <a:ext cx="911283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sk-SK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75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22FDC204-9F9C-7F11-15C8-CCD8217C9336}"/>
              </a:ext>
            </a:extLst>
          </p:cNvPr>
          <p:cNvSpPr/>
          <p:nvPr/>
        </p:nvSpPr>
        <p:spPr>
          <a:xfrm flipV="1">
            <a:off x="1539933" y="1476205"/>
            <a:ext cx="693680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sk-SK" sz="1500">
                <a:solidFill>
                  <a:srgbClr val="1E4E9D"/>
                </a:solidFill>
              </a:rPr>
              <a:t> 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endParaRPr lang="sk-SK" sz="1500">
              <a:solidFill>
                <a:srgbClr val="1E4E9D"/>
              </a:solidFill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7F951A71-4B2C-274D-E7FD-E77625C95BAF}"/>
              </a:ext>
            </a:extLst>
          </p:cNvPr>
          <p:cNvSpPr txBox="1"/>
          <p:nvPr/>
        </p:nvSpPr>
        <p:spPr>
          <a:xfrm flipV="1">
            <a:off x="7232650" y="4627441"/>
            <a:ext cx="1590832" cy="913556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rmAutofit/>
          </a:bodyPr>
          <a:lstStyle/>
          <a:p>
            <a:pPr algn="l"/>
            <a:endParaRPr lang="sk-SK" sz="1500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85BA1C82-7B7E-9BAA-E2B6-A12EC32795AB}"/>
              </a:ext>
            </a:extLst>
          </p:cNvPr>
          <p:cNvSpPr txBox="1"/>
          <p:nvPr/>
        </p:nvSpPr>
        <p:spPr>
          <a:xfrm>
            <a:off x="514351" y="1282700"/>
            <a:ext cx="8039099" cy="3016250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rmAutofit/>
          </a:bodyPr>
          <a:lstStyle/>
          <a:p>
            <a:pPr algn="l"/>
            <a:endParaRPr lang="sk-SK" sz="2400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C687C01B-4752-059D-F2AB-E458AE9D18ED}"/>
              </a:ext>
            </a:extLst>
          </p:cNvPr>
          <p:cNvSpPr/>
          <p:nvPr/>
        </p:nvSpPr>
        <p:spPr>
          <a:xfrm>
            <a:off x="528638" y="824942"/>
            <a:ext cx="8039099" cy="23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900"/>
              </a:spcBef>
            </a:pPr>
            <a:endParaRPr lang="sk-SK" b="1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900"/>
              </a:spcBef>
            </a:pPr>
            <a:endParaRPr lang="sk-SK" b="1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900"/>
              </a:spcBef>
            </a:pPr>
            <a:endParaRPr lang="sk-SK" b="1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900"/>
              </a:spcBef>
            </a:pPr>
            <a:endParaRPr lang="sk-SK" b="1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900"/>
              </a:spcBef>
            </a:pPr>
            <a:r>
              <a:rPr lang="sk-SK" b="1">
                <a:solidFill>
                  <a:srgbClr val="1E4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Ďakujeme za pozornosť.</a:t>
            </a:r>
          </a:p>
          <a:p>
            <a:pPr marL="342900" indent="-342900">
              <a:spcBef>
                <a:spcPts val="900"/>
              </a:spcBef>
              <a:buFont typeface="+mj-lt"/>
              <a:buAutoNum type="alphaLcParenR"/>
            </a:pPr>
            <a:endParaRPr lang="sk-SK" b="1">
              <a:solidFill>
                <a:srgbClr val="1E4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84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ZSR 2">
    <a:dk1>
      <a:srgbClr val="000000"/>
    </a:dk1>
    <a:lt1>
      <a:srgbClr val="FFFFFF"/>
    </a:lt1>
    <a:dk2>
      <a:srgbClr val="144CA2"/>
    </a:dk2>
    <a:lt2>
      <a:srgbClr val="E7E6E6"/>
    </a:lt2>
    <a:accent1>
      <a:srgbClr val="F60000"/>
    </a:accent1>
    <a:accent2>
      <a:srgbClr val="044AA7"/>
    </a:accent2>
    <a:accent3>
      <a:srgbClr val="DDDEDD"/>
    </a:accent3>
    <a:accent4>
      <a:srgbClr val="F3C500"/>
    </a:accent4>
    <a:accent5>
      <a:srgbClr val="FE7900"/>
    </a:accent5>
    <a:accent6>
      <a:srgbClr val="00E68F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7BBE2DE9A5E74E814FF3E5463BF0D6" ma:contentTypeVersion="18" ma:contentTypeDescription="Create a new document." ma:contentTypeScope="" ma:versionID="a6e13e508ae5cbf31a1c443b5849e38f">
  <xsd:schema xmlns:xsd="http://www.w3.org/2001/XMLSchema" xmlns:xs="http://www.w3.org/2001/XMLSchema" xmlns:p="http://schemas.microsoft.com/office/2006/metadata/properties" xmlns:ns2="edc73f9c-70d1-469b-b150-495011438330" xmlns:ns3="a0f9ce57-fc3a-405c-8e87-f3d63b00eeb1" targetNamespace="http://schemas.microsoft.com/office/2006/metadata/properties" ma:root="true" ma:fieldsID="f18a10b3a78055713fe3589c85a515be" ns2:_="" ns3:_="">
    <xsd:import namespace="edc73f9c-70d1-469b-b150-495011438330"/>
    <xsd:import namespace="a0f9ce57-fc3a-405c-8e87-f3d63b00ee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c73f9c-70d1-469b-b150-4950114383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a23ec41-69b3-4140-9436-a0cc3b0507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f9ce57-fc3a-405c-8e87-f3d63b00eeb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c1ae8e6-5e33-4cc9-ba3f-b422a4de2103}" ma:internalName="TaxCatchAll" ma:showField="CatchAllData" ma:web="a0f9ce57-fc3a-405c-8e87-f3d63b00ee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c73f9c-70d1-469b-b150-495011438330">
      <Terms xmlns="http://schemas.microsoft.com/office/infopath/2007/PartnerControls"/>
    </lcf76f155ced4ddcb4097134ff3c332f>
    <TaxCatchAll xmlns="a0f9ce57-fc3a-405c-8e87-f3d63b00eeb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C7834B-FAD9-4464-92C3-F700D977059B}">
  <ds:schemaRefs>
    <ds:schemaRef ds:uri="a0f9ce57-fc3a-405c-8e87-f3d63b00eeb1"/>
    <ds:schemaRef ds:uri="edc73f9c-70d1-469b-b150-4950114383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CA194CF-F9D2-4310-AA22-2C6A0D88F34F}">
  <ds:schemaRefs>
    <ds:schemaRef ds:uri="a0f9ce57-fc3a-405c-8e87-f3d63b00eeb1"/>
    <ds:schemaRef ds:uri="edc73f9c-70d1-469b-b150-49501143833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76AA523-9C3B-4FAF-B5E4-17EB29807B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558</Words>
  <Application>Microsoft Office PowerPoint</Application>
  <PresentationFormat>Prezentácia na obrazovke (16:9)</PresentationFormat>
  <Paragraphs>96</Paragraphs>
  <Slides>9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5" baseType="lpstr">
      <vt:lpstr>Arial</vt:lpstr>
      <vt:lpstr>Calibri</vt:lpstr>
      <vt:lpstr>Courier New</vt:lpstr>
      <vt:lpstr>Source Sans Pro</vt:lpstr>
      <vt:lpstr>Symbol</vt:lpstr>
      <vt:lpstr>Office Theme</vt:lpstr>
      <vt:lpstr> </vt:lpstr>
      <vt:lpstr>Prezentácia programu PowerPoint</vt:lpstr>
      <vt:lpstr>Vzdelávanie sestier</vt:lpstr>
      <vt:lpstr>Vzdelávanie sestier</vt:lpstr>
      <vt:lpstr>Vzdelávanie sestier</vt:lpstr>
      <vt:lpstr>Aktuálne kŕoky MZ SR </vt:lpstr>
      <vt:lpstr>Vzdelávanie sanitárov</vt:lpstr>
      <vt:lpstr> DUÁLNE VZDELÁVANIE</vt:lpstr>
      <vt:lpstr>Prezentácia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Psychosociálna podpora v oblasti duševného zdravia</dc:title>
  <dc:subject>PptxGenJS Presentation</dc:subject>
  <dc:creator>PptxGenJS</dc:creator>
  <cp:lastModifiedBy>Hogh Janka</cp:lastModifiedBy>
  <cp:revision>6</cp:revision>
  <dcterms:created xsi:type="dcterms:W3CDTF">2026-04-06T19:42:44Z</dcterms:created>
  <dcterms:modified xsi:type="dcterms:W3CDTF">2026-04-20T10:34:50Z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0x010100107BBE2DE9A5E74E814FF3E5463BF0D6</vt:lpwstr>
  </property>
  <property fmtid="{D5CDD505-2E9C-101B-9397-08002B2CF9AE}" pid="3" name="MediaServiceImageTags">
    <vt:lpwstr/>
  </property>
</Properties>
</file>